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1" r:id="rId3"/>
    <p:sldId id="262" r:id="rId4"/>
    <p:sldId id="263" r:id="rId5"/>
    <p:sldId id="265" r:id="rId6"/>
    <p:sldId id="266" r:id="rId7"/>
    <p:sldId id="267" r:id="rId8"/>
    <p:sldId id="268" r:id="rId9"/>
    <p:sldId id="256" r:id="rId10"/>
    <p:sldId id="25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08" autoAdjust="0"/>
    <p:restoredTop sz="94660"/>
  </p:normalViewPr>
  <p:slideViewPr>
    <p:cSldViewPr snapToGrid="0">
      <p:cViewPr>
        <p:scale>
          <a:sx n="50" d="100"/>
          <a:sy n="50" d="100"/>
        </p:scale>
        <p:origin x="49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gif>
</file>

<file path=ppt/media/image13.gif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0AEFE-9FBB-1C0C-5D67-A43BD5287E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5901E8-ABA1-3804-3354-606E017318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AD5F6D-DE7B-762D-5670-3F9AB4814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57381-8FDF-4D4F-9844-37CF488D404D}" type="datetimeFigureOut">
              <a:rPr lang="en-US" smtClean="0"/>
              <a:t>11-Sep-22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AE2AD5-461D-7668-65E0-C1FCF01EC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9104F-6C3C-29F8-2F21-FC5F03267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B41A-CD9C-488E-A342-9A104938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262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2AE0D-387A-F093-4736-D5046BA17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A4305E-AB9D-448E-C94F-11CE94540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2925E8-B026-9A51-5FE1-7FEE1B4E7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57381-8FDF-4D4F-9844-37CF488D404D}" type="datetimeFigureOut">
              <a:rPr lang="en-US" smtClean="0"/>
              <a:t>11-Sep-22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2EB070-BE57-C723-3313-B62D562C3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5F9BB-0957-21B5-3C41-D74E97F2C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B41A-CD9C-488E-A342-9A104938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412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535137-287F-5511-6355-F45EF0DD86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F58DDD-279C-E29C-253B-A97D5B60B6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9B19F-A811-9ABE-5EF3-75F3B6EB6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57381-8FDF-4D4F-9844-37CF488D404D}" type="datetimeFigureOut">
              <a:rPr lang="en-US" smtClean="0"/>
              <a:t>11-Sep-22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4DF5F-A949-E177-D85F-CD39C9D0C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E9F72C-6FBD-6AEF-235C-F3DB732B4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B41A-CD9C-488E-A342-9A104938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41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8DB34-65B2-2F0C-350A-654C71E21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CC6AB-F0A4-2BDC-5464-E0D74E7962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10FB2D-715C-28B1-975C-096752E79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57381-8FDF-4D4F-9844-37CF488D404D}" type="datetimeFigureOut">
              <a:rPr lang="en-US" smtClean="0"/>
              <a:t>11-Sep-22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B54B67-A666-B8AA-7AA2-5E8CDE871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443167-C542-F9E4-3746-0C2FB3E23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B41A-CD9C-488E-A342-9A104938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87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BDAD6-E0C6-2430-62BC-2DF37976F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31F509-643F-787A-F0E6-3207D47B3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B5266-57BF-305F-28C9-743B857EC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57381-8FDF-4D4F-9844-37CF488D404D}" type="datetimeFigureOut">
              <a:rPr lang="en-US" smtClean="0"/>
              <a:t>11-Sep-22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0229DC-8270-D77A-C07E-7332F31C8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0A8380-0B08-1372-D0D8-50F28BE0B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B41A-CD9C-488E-A342-9A104938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997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89D25-E31F-B954-ABF9-616AAE72E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8F2D97-2EF7-241F-DA2D-7DAB7567D0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811AA7-179B-9EDE-424D-EBD67D5C47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409716-B07D-D729-DC9B-92EB56E1E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57381-8FDF-4D4F-9844-37CF488D404D}" type="datetimeFigureOut">
              <a:rPr lang="en-US" smtClean="0"/>
              <a:t>11-Sep-22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29061D-AA10-2D53-C77E-BE23747A9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E0B2B1-C9A8-0E00-2B34-F75611C78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B41A-CD9C-488E-A342-9A104938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830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91665-FCBA-E545-B6D1-25AFFFCC6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7AB25D-BEB5-9A69-2200-3FCD75C141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137E86-E4DB-57E4-CC3B-08768B184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7E8CDE-3462-EA4F-56D0-17CDF93F45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4D4CFE-AA3E-7916-E6A2-1F844936AD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331C2A-518C-E7AD-016C-184AD2796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57381-8FDF-4D4F-9844-37CF488D404D}" type="datetimeFigureOut">
              <a:rPr lang="en-US" smtClean="0"/>
              <a:t>11-Sep-22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1737C7-4476-6653-1FD8-EB8722FC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35A78D-AEB2-4FF3-D505-C929940EC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B41A-CD9C-488E-A342-9A104938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026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37932-A41E-E1CF-2082-A33AC7BF2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1B5134-AECA-9478-C474-1FD47605A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57381-8FDF-4D4F-9844-37CF488D404D}" type="datetimeFigureOut">
              <a:rPr lang="en-US" smtClean="0"/>
              <a:t>11-Sep-22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E76D32-8773-257B-D462-5D0F67FFA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D4A178-809D-8D10-9537-35B05D839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B41A-CD9C-488E-A342-9A104938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316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24C440-BC7B-EA62-A4F3-797373F28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57381-8FDF-4D4F-9844-37CF488D404D}" type="datetimeFigureOut">
              <a:rPr lang="en-US" smtClean="0"/>
              <a:t>11-Sep-22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1E8DAB-A137-8B96-9A02-0DF1480A0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E413C4-0D55-1171-CDDE-B79CEF0DB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B41A-CD9C-488E-A342-9A104938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452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041B5-1815-1898-F58E-75182A2E5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07621F-FDDA-F9A3-2B45-D85633F5ED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4E3B83-C8EB-3E15-4E1E-1734601E7E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3194AB-4543-6105-A3E4-0F73AA673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57381-8FDF-4D4F-9844-37CF488D404D}" type="datetimeFigureOut">
              <a:rPr lang="en-US" smtClean="0"/>
              <a:t>11-Sep-22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16532D-4F03-4393-7E08-A2F11F547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80B7D6-4375-1A2D-75C9-8C3225402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B41A-CD9C-488E-A342-9A104938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291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EA0AF-CEF8-DE05-FBD2-3F49342DC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81B9C6-1FAF-3163-A27F-F7E7A5D913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638AB4-2A3A-7F1E-D2A4-6D33A60E11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05A3A6-DA01-735B-6066-A787B0E30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57381-8FDF-4D4F-9844-37CF488D404D}" type="datetimeFigureOut">
              <a:rPr lang="en-US" smtClean="0"/>
              <a:t>11-Sep-22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1ADAF9-971E-89AF-31E4-0C9101FC4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AF2419-A205-09AC-23F4-E6B681701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0B41A-CD9C-488E-A342-9A104938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592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F28CC3-6890-6EA0-EBD1-D23C56843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23EC41-6A1F-B277-DC25-6C1D14DD2D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5C7E6-883A-4F67-B5F2-1B4A846A19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D57381-8FDF-4D4F-9844-37CF488D404D}" type="datetimeFigureOut">
              <a:rPr lang="en-US" smtClean="0"/>
              <a:t>11-Sep-22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5393C8-2CC2-650C-7B82-8055E0FEA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A015C8-7EA4-B4A9-143D-8A078488A0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C0B41A-CD9C-488E-A342-9A1049380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758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5.png"/><Relationship Id="rId7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8.png"/><Relationship Id="rId5" Type="http://schemas.microsoft.com/office/2007/relationships/hdphoto" Target="../media/hdphoto2.wdp"/><Relationship Id="rId10" Type="http://schemas.microsoft.com/office/2007/relationships/hdphoto" Target="../media/hdphoto1.wdp"/><Relationship Id="rId4" Type="http://schemas.openxmlformats.org/officeDocument/2006/relationships/image" Target="../media/image9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5.png"/><Relationship Id="rId7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10" Type="http://schemas.openxmlformats.org/officeDocument/2006/relationships/image" Target="../media/image8.png"/><Relationship Id="rId4" Type="http://schemas.openxmlformats.org/officeDocument/2006/relationships/image" Target="../media/image9.png"/><Relationship Id="rId9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9.png"/><Relationship Id="rId7" Type="http://schemas.openxmlformats.org/officeDocument/2006/relationships/image" Target="../media/image3.png"/><Relationship Id="rId12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microsoft.com/office/2007/relationships/hdphoto" Target="../media/hdphoto1.wdp"/><Relationship Id="rId5" Type="http://schemas.openxmlformats.org/officeDocument/2006/relationships/image" Target="../media/image10.png"/><Relationship Id="rId10" Type="http://schemas.openxmlformats.org/officeDocument/2006/relationships/image" Target="../media/image7.png"/><Relationship Id="rId4" Type="http://schemas.microsoft.com/office/2007/relationships/hdphoto" Target="../media/hdphoto2.wdp"/><Relationship Id="rId9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gif"/><Relationship Id="rId3" Type="http://schemas.microsoft.com/office/2007/relationships/hdphoto" Target="../media/hdphoto2.wdp"/><Relationship Id="rId7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8.png"/><Relationship Id="rId5" Type="http://schemas.openxmlformats.org/officeDocument/2006/relationships/image" Target="../media/image3.png"/><Relationship Id="rId10" Type="http://schemas.microsoft.com/office/2007/relationships/hdphoto" Target="../media/hdphoto1.wdp"/><Relationship Id="rId4" Type="http://schemas.openxmlformats.org/officeDocument/2006/relationships/image" Target="../media/image10.png"/><Relationship Id="rId9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48">
            <a:extLst>
              <a:ext uri="{FF2B5EF4-FFF2-40B4-BE49-F238E27FC236}">
                <a16:creationId xmlns:a16="http://schemas.microsoft.com/office/drawing/2014/main" id="{AA6110B3-D017-63A6-8B5D-C7DABAE8E6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36072" y="3203382"/>
            <a:ext cx="2794929" cy="24012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EFCA997D-5D5B-206D-FE4C-C5DF9DA15789}"/>
              </a:ext>
            </a:extLst>
          </p:cNvPr>
          <p:cNvGrpSpPr/>
          <p:nvPr/>
        </p:nvGrpSpPr>
        <p:grpSpPr>
          <a:xfrm>
            <a:off x="10319794" y="3868163"/>
            <a:ext cx="950596" cy="1615440"/>
            <a:chOff x="5212079" y="91440"/>
            <a:chExt cx="950596" cy="1615440"/>
          </a:xfrm>
        </p:grpSpPr>
        <p:pic>
          <p:nvPicPr>
            <p:cNvPr id="5" name="Picture 4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875B4E41-7DAD-41CB-7E98-A7F3431B61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249" r="16641" b="76556"/>
            <a:stretch/>
          </p:blipFill>
          <p:spPr>
            <a:xfrm>
              <a:off x="5212079" y="91440"/>
              <a:ext cx="925831" cy="1607820"/>
            </a:xfrm>
            <a:prstGeom prst="rect">
              <a:avLst/>
            </a:prstGeom>
          </p:spPr>
        </p:pic>
        <p:pic>
          <p:nvPicPr>
            <p:cNvPr id="6" name="Picture 5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E6DF0842-0C67-225E-6EFF-A8AB6EA24C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5" t="64967" r="77846" b="24589"/>
            <a:stretch/>
          </p:blipFill>
          <p:spPr>
            <a:xfrm>
              <a:off x="5236844" y="990600"/>
              <a:ext cx="925831" cy="71628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432F01C-7B24-4002-0101-83D37EEB9039}"/>
                </a:ext>
              </a:extLst>
            </p:cNvPr>
            <p:cNvSpPr/>
            <p:nvPr/>
          </p:nvSpPr>
          <p:spPr>
            <a:xfrm>
              <a:off x="5383530" y="1108710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74F15C-7853-0DFC-9696-16061B329D3B}"/>
                </a:ext>
              </a:extLst>
            </p:cNvPr>
            <p:cNvSpPr/>
            <p:nvPr/>
          </p:nvSpPr>
          <p:spPr>
            <a:xfrm>
              <a:off x="5383530" y="979170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F9D58BC-3B9F-5FEA-6533-C0B25EB9008B}"/>
                </a:ext>
              </a:extLst>
            </p:cNvPr>
            <p:cNvSpPr/>
            <p:nvPr/>
          </p:nvSpPr>
          <p:spPr>
            <a:xfrm>
              <a:off x="5383530" y="1024888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39EFC0B-1AED-EBB5-A164-645734225D56}"/>
                </a:ext>
              </a:extLst>
            </p:cNvPr>
            <p:cNvSpPr/>
            <p:nvPr/>
          </p:nvSpPr>
          <p:spPr>
            <a:xfrm>
              <a:off x="5383530" y="1070606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82CC5835-0BD0-C45F-BFED-A1CBEC21CD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14" t="40555" r="71551" b="57306"/>
            <a:stretch/>
          </p:blipFill>
          <p:spPr>
            <a:xfrm>
              <a:off x="5511164" y="670559"/>
              <a:ext cx="163830" cy="146685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8CD249D-55CA-B24D-D38B-093AFA60F082}"/>
              </a:ext>
            </a:extLst>
          </p:cNvPr>
          <p:cNvGrpSpPr/>
          <p:nvPr/>
        </p:nvGrpSpPr>
        <p:grpSpPr>
          <a:xfrm>
            <a:off x="1480649" y="4231249"/>
            <a:ext cx="941363" cy="1354085"/>
            <a:chOff x="1721742" y="2008737"/>
            <a:chExt cx="578062" cy="831502"/>
          </a:xfrm>
        </p:grpSpPr>
        <p:pic>
          <p:nvPicPr>
            <p:cNvPr id="15" name="Picture 14" descr="Background pattern&#10;&#10;Description automatically generated">
              <a:extLst>
                <a:ext uri="{FF2B5EF4-FFF2-40B4-BE49-F238E27FC236}">
                  <a16:creationId xmlns:a16="http://schemas.microsoft.com/office/drawing/2014/main" id="{61458B2B-D9BB-E503-FAF5-FEE98CD9A9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80" t="79483" r="83632" b="16146"/>
            <a:stretch/>
          </p:blipFill>
          <p:spPr>
            <a:xfrm flipH="1">
              <a:off x="1994691" y="2515235"/>
              <a:ext cx="274320" cy="299720"/>
            </a:xfrm>
            <a:prstGeom prst="rect">
              <a:avLst/>
            </a:prstGeom>
          </p:spPr>
        </p:pic>
        <p:pic>
          <p:nvPicPr>
            <p:cNvPr id="16" name="Picture 15" descr="Background pattern&#10;&#10;Description automatically generated">
              <a:extLst>
                <a:ext uri="{FF2B5EF4-FFF2-40B4-BE49-F238E27FC236}">
                  <a16:creationId xmlns:a16="http://schemas.microsoft.com/office/drawing/2014/main" id="{5C0D6010-FC58-D40E-5648-01B3C76C03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02" t="68422" r="90228" b="27490"/>
            <a:stretch/>
          </p:blipFill>
          <p:spPr>
            <a:xfrm rot="6676589" flipV="1">
              <a:off x="1963426" y="2411924"/>
              <a:ext cx="354330" cy="280416"/>
            </a:xfrm>
            <a:prstGeom prst="rect">
              <a:avLst/>
            </a:prstGeom>
          </p:spPr>
        </p:pic>
        <p:pic>
          <p:nvPicPr>
            <p:cNvPr id="17" name="Picture 16" descr="Background pattern&#10;&#10;Description automatically generated">
              <a:extLst>
                <a:ext uri="{FF2B5EF4-FFF2-40B4-BE49-F238E27FC236}">
                  <a16:creationId xmlns:a16="http://schemas.microsoft.com/office/drawing/2014/main" id="{409B659B-F793-CFCD-B2CE-0D5926815D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69" t="45185" r="92714" b="50000"/>
            <a:stretch/>
          </p:blipFill>
          <p:spPr>
            <a:xfrm flipH="1">
              <a:off x="1907540" y="2360930"/>
              <a:ext cx="313690" cy="330201"/>
            </a:xfrm>
            <a:prstGeom prst="rect">
              <a:avLst/>
            </a:prstGeom>
          </p:spPr>
        </p:pic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59B7C77-2B63-9E26-21E2-C6789C56AB08}"/>
                </a:ext>
              </a:extLst>
            </p:cNvPr>
            <p:cNvGrpSpPr/>
            <p:nvPr/>
          </p:nvGrpSpPr>
          <p:grpSpPr>
            <a:xfrm rot="434250">
              <a:off x="1721742" y="2293103"/>
              <a:ext cx="313690" cy="452120"/>
              <a:chOff x="1731425" y="2952856"/>
              <a:chExt cx="313690" cy="452120"/>
            </a:xfrm>
          </p:grpSpPr>
          <p:pic>
            <p:nvPicPr>
              <p:cNvPr id="29" name="Picture 28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4CDCBAA6-C931-F607-DCFE-277F69DA124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26" t="50252" r="93618" b="43155"/>
              <a:stretch/>
            </p:blipFill>
            <p:spPr>
              <a:xfrm rot="1177935" flipH="1">
                <a:off x="1802580" y="2952856"/>
                <a:ext cx="213359" cy="452120"/>
              </a:xfrm>
              <a:prstGeom prst="rect">
                <a:avLst/>
              </a:prstGeom>
            </p:spPr>
          </p:pic>
          <p:pic>
            <p:nvPicPr>
              <p:cNvPr id="30" name="Picture 29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E95D9750-230C-12B5-EA51-7F361C8866E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58" t="56712" r="92426" b="39155"/>
              <a:stretch/>
            </p:blipFill>
            <p:spPr>
              <a:xfrm rot="1097987" flipH="1">
                <a:off x="1731425" y="3038553"/>
                <a:ext cx="313690" cy="283463"/>
              </a:xfrm>
              <a:prstGeom prst="rect">
                <a:avLst/>
              </a:prstGeom>
            </p:spPr>
          </p:pic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3C51C86-8373-1924-63DA-DDE7D19677E7}"/>
                </a:ext>
              </a:extLst>
            </p:cNvPr>
            <p:cNvGrpSpPr/>
            <p:nvPr/>
          </p:nvGrpSpPr>
          <p:grpSpPr>
            <a:xfrm>
              <a:off x="1801713" y="2008737"/>
              <a:ext cx="498091" cy="471678"/>
              <a:chOff x="2821303" y="3384042"/>
              <a:chExt cx="498091" cy="471678"/>
            </a:xfrm>
          </p:grpSpPr>
          <p:pic>
            <p:nvPicPr>
              <p:cNvPr id="21" name="Picture 20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00ECF2A9-7FC1-7403-5D6A-978AFA422B1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2579" t="33522" r="12500" b="64898"/>
              <a:stretch/>
            </p:blipFill>
            <p:spPr>
              <a:xfrm flipH="1">
                <a:off x="3054061" y="3508829"/>
                <a:ext cx="265333" cy="108302"/>
              </a:xfrm>
              <a:prstGeom prst="rect">
                <a:avLst/>
              </a:prstGeom>
            </p:spPr>
          </p:pic>
          <p:pic>
            <p:nvPicPr>
              <p:cNvPr id="22" name="Picture 21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E323EA60-4245-6C4E-887D-0A9E179EE8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1736" t="27705" r="11763" b="67350"/>
              <a:stretch/>
            </p:blipFill>
            <p:spPr>
              <a:xfrm flipH="1">
                <a:off x="2918458" y="3516630"/>
                <a:ext cx="350521" cy="339090"/>
              </a:xfrm>
              <a:prstGeom prst="rect">
                <a:avLst/>
              </a:prstGeom>
            </p:spPr>
          </p:pic>
          <p:pic>
            <p:nvPicPr>
              <p:cNvPr id="23" name="Picture 22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E9D4F56E-A015-F33A-5A10-80EA12C48EE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4985" t="28523" r="23708" b="69755"/>
              <a:stretch/>
            </p:blipFill>
            <p:spPr>
              <a:xfrm rot="20615745">
                <a:off x="3047045" y="3568176"/>
                <a:ext cx="70485" cy="118110"/>
              </a:xfrm>
              <a:prstGeom prst="rect">
                <a:avLst/>
              </a:prstGeom>
            </p:spPr>
          </p:pic>
          <p:pic>
            <p:nvPicPr>
              <p:cNvPr id="24" name="Picture 23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4572BD09-234E-7B8B-440F-4C067B45BCA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483" t="27816" r="2332" b="66849"/>
              <a:stretch/>
            </p:blipFill>
            <p:spPr>
              <a:xfrm flipH="1">
                <a:off x="2821303" y="3384042"/>
                <a:ext cx="495299" cy="365738"/>
              </a:xfrm>
              <a:prstGeom prst="rect">
                <a:avLst/>
              </a:prstGeom>
            </p:spPr>
          </p:pic>
          <p:pic>
            <p:nvPicPr>
              <p:cNvPr id="25" name="Picture 24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1B8FBF82-76AB-02C3-E45C-38F3FEA922B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4985" t="28523" r="23708" b="69755"/>
              <a:stretch/>
            </p:blipFill>
            <p:spPr>
              <a:xfrm rot="609437" flipH="1">
                <a:off x="3140390" y="3552936"/>
                <a:ext cx="70485" cy="118110"/>
              </a:xfrm>
              <a:prstGeom prst="rect">
                <a:avLst/>
              </a:prstGeom>
            </p:spPr>
          </p:pic>
          <p:pic>
            <p:nvPicPr>
              <p:cNvPr id="26" name="Picture 25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345E6A2C-5BFB-83EF-EF7F-933D2A1AEDF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3835" t="33030" r="1855" b="64748"/>
              <a:stretch/>
            </p:blipFill>
            <p:spPr>
              <a:xfrm flipH="1">
                <a:off x="3032757" y="3672273"/>
                <a:ext cx="232410" cy="152400"/>
              </a:xfrm>
              <a:prstGeom prst="rect">
                <a:avLst/>
              </a:prstGeom>
            </p:spPr>
          </p:pic>
          <p:pic>
            <p:nvPicPr>
              <p:cNvPr id="27" name="Picture 26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D7654DAF-5456-6831-EE5A-B0B277675C6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0405" t="32391" r="5991" b="63997"/>
              <a:stretch/>
            </p:blipFill>
            <p:spPr>
              <a:xfrm flipH="1">
                <a:off x="3100803" y="3572489"/>
                <a:ext cx="194310" cy="247650"/>
              </a:xfrm>
              <a:prstGeom prst="rect">
                <a:avLst/>
              </a:prstGeom>
            </p:spPr>
          </p:pic>
          <p:pic>
            <p:nvPicPr>
              <p:cNvPr id="28" name="Picture 27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3903B681-0745-75D7-24CC-A072BFEEBF2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7280" t="32419" r="9424" b="63969"/>
              <a:stretch/>
            </p:blipFill>
            <p:spPr>
              <a:xfrm flipH="1">
                <a:off x="2842191" y="3577276"/>
                <a:ext cx="177702" cy="247650"/>
              </a:xfrm>
              <a:prstGeom prst="rect">
                <a:avLst/>
              </a:prstGeom>
            </p:spPr>
          </p:pic>
        </p:grpSp>
        <p:pic>
          <p:nvPicPr>
            <p:cNvPr id="20" name="Picture 19" descr="Background pattern&#10;&#10;Description automatically generated">
              <a:extLst>
                <a:ext uri="{FF2B5EF4-FFF2-40B4-BE49-F238E27FC236}">
                  <a16:creationId xmlns:a16="http://schemas.microsoft.com/office/drawing/2014/main" id="{66A9DCDD-B8F7-E762-18C8-9F38CBB2CD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9" t="79511" r="93843" b="16118"/>
            <a:stretch/>
          </p:blipFill>
          <p:spPr>
            <a:xfrm flipH="1">
              <a:off x="1825073" y="2540519"/>
              <a:ext cx="274320" cy="299720"/>
            </a:xfrm>
            <a:prstGeom prst="rect">
              <a:avLst/>
            </a:prstGeom>
          </p:spPr>
        </p:pic>
      </p:grpSp>
      <p:pic>
        <p:nvPicPr>
          <p:cNvPr id="34" name="Picture 2" descr="Gameboy - Free technology icons">
            <a:extLst>
              <a:ext uri="{FF2B5EF4-FFF2-40B4-BE49-F238E27FC236}">
                <a16:creationId xmlns:a16="http://schemas.microsoft.com/office/drawing/2014/main" id="{701E12A5-6FA7-8395-D64A-FD8C78026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1372" y="4941424"/>
            <a:ext cx="900000" cy="900000"/>
          </a:xfrm>
          <a:prstGeom prst="rect">
            <a:avLst/>
          </a:prstGeom>
          <a:scene3d>
            <a:camera prst="perspectiveRelaxed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52166566-D15F-0D5E-2454-4713F3159A0F}"/>
              </a:ext>
            </a:extLst>
          </p:cNvPr>
          <p:cNvGrpSpPr/>
          <p:nvPr/>
        </p:nvGrpSpPr>
        <p:grpSpPr>
          <a:xfrm>
            <a:off x="7206826" y="2649993"/>
            <a:ext cx="728133" cy="884861"/>
            <a:chOff x="8173681" y="1902459"/>
            <a:chExt cx="566420" cy="688340"/>
          </a:xfrm>
        </p:grpSpPr>
        <p:pic>
          <p:nvPicPr>
            <p:cNvPr id="39" name="Picture 38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89BD7359-D763-BDBB-CD96-98827C98FF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9" t="28767" r="32877" b="61796"/>
            <a:stretch/>
          </p:blipFill>
          <p:spPr>
            <a:xfrm>
              <a:off x="8188882" y="1920238"/>
              <a:ext cx="525858" cy="670561"/>
            </a:xfrm>
            <a:prstGeom prst="rect">
              <a:avLst/>
            </a:prstGeom>
          </p:spPr>
        </p:pic>
        <p:pic>
          <p:nvPicPr>
            <p:cNvPr id="40" name="Picture 39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A979AB81-E3D8-1F99-BE3B-68008829D9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170" t="28767" r="27482" b="61796"/>
            <a:stretch/>
          </p:blipFill>
          <p:spPr>
            <a:xfrm>
              <a:off x="8173681" y="1902459"/>
              <a:ext cx="566420" cy="670561"/>
            </a:xfrm>
            <a:prstGeom prst="rect">
              <a:avLst/>
            </a:prstGeom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57FEF10A-6B54-2FE6-1C64-1A2FDC3F46FB}"/>
              </a:ext>
            </a:extLst>
          </p:cNvPr>
          <p:cNvGrpSpPr/>
          <p:nvPr/>
        </p:nvGrpSpPr>
        <p:grpSpPr>
          <a:xfrm>
            <a:off x="1022955" y="228943"/>
            <a:ext cx="8395366" cy="2743200"/>
            <a:chOff x="778935" y="624840"/>
            <a:chExt cx="5317065" cy="1737360"/>
          </a:xfrm>
        </p:grpSpPr>
        <p:pic>
          <p:nvPicPr>
            <p:cNvPr id="36" name="Picture 35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2F41EB76-1F55-2CF8-026A-A3B7247FEB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7480" b="49598" l="1888" r="49011">
                          <a14:foregroundMark x1="47032" y1="38070" x2="47302" y2="39678"/>
                          <a14:foregroundMark x1="49011" y1="38338" x2="49011" y2="39410"/>
                          <a14:foregroundMark x1="37140" y1="49598" x2="35432" y2="49196"/>
                          <a14:foregroundMark x1="1978" y1="36193" x2="2428" y2="37802"/>
                          <a14:foregroundMark x1="12590" y1="28284" x2="15558" y2="2748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t="26273" r="49799" b="49276"/>
            <a:stretch/>
          </p:blipFill>
          <p:spPr>
            <a:xfrm>
              <a:off x="778935" y="624840"/>
              <a:ext cx="5317065" cy="1737360"/>
            </a:xfrm>
            <a:prstGeom prst="rect">
              <a:avLst/>
            </a:prstGeom>
          </p:spPr>
        </p:pic>
        <p:pic>
          <p:nvPicPr>
            <p:cNvPr id="37" name="Picture 36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B364231F-10F2-E1CA-EA94-60B813246C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532" r="50309" b="26093"/>
            <a:stretch/>
          </p:blipFill>
          <p:spPr>
            <a:xfrm>
              <a:off x="820791" y="662940"/>
              <a:ext cx="5263831" cy="166116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CD83B9F-BF6F-134B-D42C-173DFE811A37}"/>
              </a:ext>
            </a:extLst>
          </p:cNvPr>
          <p:cNvSpPr txBox="1"/>
          <p:nvPr/>
        </p:nvSpPr>
        <p:spPr>
          <a:xfrm>
            <a:off x="1517650" y="1062677"/>
            <a:ext cx="8098789" cy="957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Breaking into my castle again, aren't you?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Mario!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1BCF6DE-BF51-9504-7A72-DDCBCA6EDBEC}"/>
              </a:ext>
            </a:extLst>
          </p:cNvPr>
          <p:cNvSpPr txBox="1"/>
          <p:nvPr/>
        </p:nvSpPr>
        <p:spPr>
          <a:xfrm>
            <a:off x="1517649" y="1105926"/>
            <a:ext cx="6936912" cy="957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As much as I would like to stomp you myself,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I'm busy here.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3229706-1E81-AEB8-0905-F365CAB28280}"/>
              </a:ext>
            </a:extLst>
          </p:cNvPr>
          <p:cNvSpPr txBox="1"/>
          <p:nvPr/>
        </p:nvSpPr>
        <p:spPr>
          <a:xfrm>
            <a:off x="1499683" y="1113448"/>
            <a:ext cx="7563660" cy="957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How about I send you on a trip?!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A one-way trip to dimension world!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7A94C73-35C1-4088-72F4-84EF0CE7E873}"/>
              </a:ext>
            </a:extLst>
          </p:cNvPr>
          <p:cNvSpPr txBox="1"/>
          <p:nvPr/>
        </p:nvSpPr>
        <p:spPr>
          <a:xfrm>
            <a:off x="1709100" y="1214108"/>
            <a:ext cx="6961565" cy="899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dirty="0" err="1">
                <a:latin typeface="FOT-PopJoy Std B" panose="02020800000000000000" pitchFamily="18" charset="-128"/>
                <a:ea typeface="FOT-PopJoy Std B" panose="02020800000000000000" pitchFamily="18" charset="-128"/>
              </a:rPr>
              <a:t>Gamebowser</a:t>
            </a:r>
            <a:r>
              <a:rPr lang="en-US" sz="4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! Activate!</a:t>
            </a:r>
          </a:p>
        </p:txBody>
      </p:sp>
    </p:spTree>
    <p:extLst>
      <p:ext uri="{BB962C8B-B14F-4D97-AF65-F5344CB8AC3E}">
        <p14:creationId xmlns:p14="http://schemas.microsoft.com/office/powerpoint/2010/main" val="486918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2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"/>
                            </p:stCondLst>
                            <p:childTnLst>
                              <p:par>
                                <p:cTn id="1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201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702"/>
                            </p:stCondLst>
                            <p:childTnLst>
                              <p:par>
                                <p:cTn id="21" presetID="12" presetClass="exit" presetSubtype="1" fill="hold" grpId="1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2" dur="3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23" dur="3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2" presetClass="exit" presetSubtype="1" fill="hold" grpId="1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6" dur="3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27" dur="3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002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9403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504"/>
                            </p:stCondLst>
                            <p:childTnLst>
                              <p:par>
                                <p:cTn id="36" presetID="12" presetClass="exit" presetSubtype="1" fill="hold" grpId="1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37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38" dur="3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2" presetClass="exit" presetSubtype="1" fill="hold" grpId="1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41" dur="300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42" dur="300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1804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4205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7006"/>
                            </p:stCondLst>
                            <p:childTnLst>
                              <p:par>
                                <p:cTn id="51" presetID="12" presetClass="exit" presetSubtype="1" fill="hold" grpId="1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52" dur="3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53" dur="3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2" presetClass="exit" presetSubtype="1" fill="hold" grpId="1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56" dur="300"/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57" dur="300"/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8306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9257"/>
                            </p:stCondLst>
                            <p:childTnLst>
                              <p:par>
                                <p:cTn id="63" presetID="12" presetClass="exit" presetSubtype="1" fill="hold" grpId="1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64" dur="3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65" dur="3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557"/>
                            </p:stCondLst>
                            <p:childTnLst>
                              <p:par>
                                <p:cTn id="68" presetID="12" presetClass="exit" presetSubtype="4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9" dur="3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70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2" presetClass="exit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3" dur="3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74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allAtOnce"/>
      <p:bldP spid="41" grpId="0" uiExpand="1" build="p"/>
      <p:bldP spid="41" grpId="1" uiExpand="1" build="allAtOnce"/>
      <p:bldP spid="46" grpId="0" uiExpand="1" build="p"/>
      <p:bldP spid="46" grpId="1" uiExpand="1" build="allAtOnce"/>
      <p:bldP spid="47" grpId="0" uiExpand="1" build="p"/>
      <p:bldP spid="47" grpId="1" build="allAtOnce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92B6C1C-98F8-B246-00B4-3F347BE65A98}"/>
              </a:ext>
            </a:extLst>
          </p:cNvPr>
          <p:cNvGrpSpPr/>
          <p:nvPr/>
        </p:nvGrpSpPr>
        <p:grpSpPr>
          <a:xfrm>
            <a:off x="3437467" y="3429000"/>
            <a:ext cx="566420" cy="688340"/>
            <a:chOff x="8173681" y="1902459"/>
            <a:chExt cx="566420" cy="688340"/>
          </a:xfrm>
        </p:grpSpPr>
        <p:pic>
          <p:nvPicPr>
            <p:cNvPr id="5" name="Picture 4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87CF7663-471C-97D9-D2DA-B0347796A6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9" t="28767" r="32877" b="61796"/>
            <a:stretch/>
          </p:blipFill>
          <p:spPr>
            <a:xfrm>
              <a:off x="8188882" y="1920238"/>
              <a:ext cx="525858" cy="670561"/>
            </a:xfrm>
            <a:prstGeom prst="rect">
              <a:avLst/>
            </a:prstGeom>
          </p:spPr>
        </p:pic>
        <p:pic>
          <p:nvPicPr>
            <p:cNvPr id="6" name="Picture 5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AD891F06-C1FD-27FF-0727-37DD36277F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170" t="28767" r="27482" b="61796"/>
            <a:stretch/>
          </p:blipFill>
          <p:spPr>
            <a:xfrm>
              <a:off x="8173681" y="1902459"/>
              <a:ext cx="566420" cy="670561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A6B7B10-B0A6-748C-11F5-B5D833DB20A3}"/>
              </a:ext>
            </a:extLst>
          </p:cNvPr>
          <p:cNvGrpSpPr/>
          <p:nvPr/>
        </p:nvGrpSpPr>
        <p:grpSpPr>
          <a:xfrm>
            <a:off x="778935" y="624840"/>
            <a:ext cx="5317065" cy="1737360"/>
            <a:chOff x="778935" y="624840"/>
            <a:chExt cx="5317065" cy="1737360"/>
          </a:xfrm>
        </p:grpSpPr>
        <p:pic>
          <p:nvPicPr>
            <p:cNvPr id="8" name="Picture 7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A0A93891-B2D7-8B9B-AFC0-43B8FD981F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7480" b="49598" l="1888" r="49011">
                          <a14:foregroundMark x1="47032" y1="38070" x2="47302" y2="39678"/>
                          <a14:foregroundMark x1="49011" y1="38338" x2="49011" y2="39410"/>
                          <a14:foregroundMark x1="37140" y1="49598" x2="35432" y2="49196"/>
                          <a14:foregroundMark x1="1978" y1="36193" x2="2428" y2="37802"/>
                          <a14:foregroundMark x1="12590" y1="28284" x2="15558" y2="2748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t="26273" r="49799" b="49276"/>
            <a:stretch/>
          </p:blipFill>
          <p:spPr>
            <a:xfrm>
              <a:off x="778935" y="624840"/>
              <a:ext cx="5317065" cy="1737360"/>
            </a:xfrm>
            <a:prstGeom prst="rect">
              <a:avLst/>
            </a:prstGeom>
          </p:spPr>
        </p:pic>
        <p:pic>
          <p:nvPicPr>
            <p:cNvPr id="9" name="Picture 8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DD7C7513-2FF2-8219-53F8-A9D2FC665E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532" r="50309" b="26093"/>
            <a:stretch/>
          </p:blipFill>
          <p:spPr>
            <a:xfrm>
              <a:off x="820791" y="662940"/>
              <a:ext cx="5263831" cy="1661160"/>
            </a:xfrm>
            <a:prstGeom prst="rect">
              <a:avLst/>
            </a:prstGeom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AB546E4-07D3-934C-7BD7-11CC73549880}"/>
              </a:ext>
            </a:extLst>
          </p:cNvPr>
          <p:cNvGrpSpPr/>
          <p:nvPr/>
        </p:nvGrpSpPr>
        <p:grpSpPr>
          <a:xfrm>
            <a:off x="5040348" y="4328932"/>
            <a:ext cx="1425792" cy="465880"/>
            <a:chOff x="778935" y="624840"/>
            <a:chExt cx="5317065" cy="1737360"/>
          </a:xfrm>
        </p:grpSpPr>
        <p:pic>
          <p:nvPicPr>
            <p:cNvPr id="3" name="Picture 2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6C5C7E18-765D-854A-230A-A91B6C846E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7480" b="49598" l="1888" r="49011">
                          <a14:foregroundMark x1="47032" y1="38070" x2="47302" y2="39678"/>
                          <a14:foregroundMark x1="49011" y1="38338" x2="49011" y2="39410"/>
                          <a14:foregroundMark x1="37140" y1="49598" x2="35432" y2="49196"/>
                          <a14:foregroundMark x1="1978" y1="36193" x2="2428" y2="37802"/>
                          <a14:foregroundMark x1="12590" y1="28284" x2="15558" y2="2748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t="26273" r="49799" b="49276"/>
            <a:stretch/>
          </p:blipFill>
          <p:spPr>
            <a:xfrm>
              <a:off x="778935" y="624840"/>
              <a:ext cx="5317065" cy="1737360"/>
            </a:xfrm>
            <a:prstGeom prst="rect">
              <a:avLst/>
            </a:prstGeom>
          </p:spPr>
        </p:pic>
        <p:pic>
          <p:nvPicPr>
            <p:cNvPr id="10" name="Picture 9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694AEB3D-1648-EAE4-CBFE-D8AA373157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532" r="50309" b="26093"/>
            <a:stretch/>
          </p:blipFill>
          <p:spPr>
            <a:xfrm>
              <a:off x="820791" y="662940"/>
              <a:ext cx="5263831" cy="16611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79359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C4D4DA73-BD91-BFD0-49AC-07D24478BE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36072" y="3203382"/>
            <a:ext cx="2794929" cy="24012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EFCA997D-5D5B-206D-FE4C-C5DF9DA15789}"/>
              </a:ext>
            </a:extLst>
          </p:cNvPr>
          <p:cNvGrpSpPr/>
          <p:nvPr/>
        </p:nvGrpSpPr>
        <p:grpSpPr>
          <a:xfrm>
            <a:off x="10319794" y="3868163"/>
            <a:ext cx="950596" cy="1615440"/>
            <a:chOff x="5212079" y="91440"/>
            <a:chExt cx="950596" cy="1615440"/>
          </a:xfrm>
        </p:grpSpPr>
        <p:pic>
          <p:nvPicPr>
            <p:cNvPr id="5" name="Picture 4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875B4E41-7DAD-41CB-7E98-A7F3431B61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249" r="16641" b="76556"/>
            <a:stretch/>
          </p:blipFill>
          <p:spPr>
            <a:xfrm>
              <a:off x="5212079" y="91440"/>
              <a:ext cx="925831" cy="1607820"/>
            </a:xfrm>
            <a:prstGeom prst="rect">
              <a:avLst/>
            </a:prstGeom>
          </p:spPr>
        </p:pic>
        <p:pic>
          <p:nvPicPr>
            <p:cNvPr id="6" name="Picture 5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E6DF0842-0C67-225E-6EFF-A8AB6EA24C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5" t="64967" r="77846" b="24589"/>
            <a:stretch/>
          </p:blipFill>
          <p:spPr>
            <a:xfrm>
              <a:off x="5236844" y="990600"/>
              <a:ext cx="925831" cy="71628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432F01C-7B24-4002-0101-83D37EEB9039}"/>
                </a:ext>
              </a:extLst>
            </p:cNvPr>
            <p:cNvSpPr/>
            <p:nvPr/>
          </p:nvSpPr>
          <p:spPr>
            <a:xfrm>
              <a:off x="5383530" y="1108710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74F15C-7853-0DFC-9696-16061B329D3B}"/>
                </a:ext>
              </a:extLst>
            </p:cNvPr>
            <p:cNvSpPr/>
            <p:nvPr/>
          </p:nvSpPr>
          <p:spPr>
            <a:xfrm>
              <a:off x="5383530" y="979170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F9D58BC-3B9F-5FEA-6533-C0B25EB9008B}"/>
                </a:ext>
              </a:extLst>
            </p:cNvPr>
            <p:cNvSpPr/>
            <p:nvPr/>
          </p:nvSpPr>
          <p:spPr>
            <a:xfrm>
              <a:off x="5383530" y="1024888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39EFC0B-1AED-EBB5-A164-645734225D56}"/>
                </a:ext>
              </a:extLst>
            </p:cNvPr>
            <p:cNvSpPr/>
            <p:nvPr/>
          </p:nvSpPr>
          <p:spPr>
            <a:xfrm>
              <a:off x="5383530" y="1070606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1" name="Picture 10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82CC5835-0BD0-C45F-BFED-A1CBEC21CD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14" t="40555" r="71551" b="57306"/>
            <a:stretch/>
          </p:blipFill>
          <p:spPr>
            <a:xfrm>
              <a:off x="5511164" y="670559"/>
              <a:ext cx="163830" cy="146685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8CD249D-55CA-B24D-D38B-093AFA60F082}"/>
              </a:ext>
            </a:extLst>
          </p:cNvPr>
          <p:cNvGrpSpPr/>
          <p:nvPr/>
        </p:nvGrpSpPr>
        <p:grpSpPr>
          <a:xfrm>
            <a:off x="1480649" y="4231249"/>
            <a:ext cx="941363" cy="1354085"/>
            <a:chOff x="1721742" y="2008737"/>
            <a:chExt cx="578062" cy="831502"/>
          </a:xfrm>
        </p:grpSpPr>
        <p:pic>
          <p:nvPicPr>
            <p:cNvPr id="15" name="Picture 14" descr="Background pattern&#10;&#10;Description automatically generated">
              <a:extLst>
                <a:ext uri="{FF2B5EF4-FFF2-40B4-BE49-F238E27FC236}">
                  <a16:creationId xmlns:a16="http://schemas.microsoft.com/office/drawing/2014/main" id="{61458B2B-D9BB-E503-FAF5-FEE98CD9A9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80" t="79483" r="83632" b="16146"/>
            <a:stretch/>
          </p:blipFill>
          <p:spPr>
            <a:xfrm flipH="1">
              <a:off x="1994691" y="2515235"/>
              <a:ext cx="274320" cy="299720"/>
            </a:xfrm>
            <a:prstGeom prst="rect">
              <a:avLst/>
            </a:prstGeom>
          </p:spPr>
        </p:pic>
        <p:pic>
          <p:nvPicPr>
            <p:cNvPr id="16" name="Picture 15" descr="Background pattern&#10;&#10;Description automatically generated">
              <a:extLst>
                <a:ext uri="{FF2B5EF4-FFF2-40B4-BE49-F238E27FC236}">
                  <a16:creationId xmlns:a16="http://schemas.microsoft.com/office/drawing/2014/main" id="{5C0D6010-FC58-D40E-5648-01B3C76C03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02" t="68422" r="90228" b="27490"/>
            <a:stretch/>
          </p:blipFill>
          <p:spPr>
            <a:xfrm rot="6676589" flipV="1">
              <a:off x="1963426" y="2411924"/>
              <a:ext cx="354330" cy="280416"/>
            </a:xfrm>
            <a:prstGeom prst="rect">
              <a:avLst/>
            </a:prstGeom>
          </p:spPr>
        </p:pic>
        <p:pic>
          <p:nvPicPr>
            <p:cNvPr id="17" name="Picture 16" descr="Background pattern&#10;&#10;Description automatically generated">
              <a:extLst>
                <a:ext uri="{FF2B5EF4-FFF2-40B4-BE49-F238E27FC236}">
                  <a16:creationId xmlns:a16="http://schemas.microsoft.com/office/drawing/2014/main" id="{409B659B-F793-CFCD-B2CE-0D5926815D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69" t="45185" r="92714" b="50000"/>
            <a:stretch/>
          </p:blipFill>
          <p:spPr>
            <a:xfrm flipH="1">
              <a:off x="1907540" y="2360930"/>
              <a:ext cx="313690" cy="330201"/>
            </a:xfrm>
            <a:prstGeom prst="rect">
              <a:avLst/>
            </a:prstGeom>
          </p:spPr>
        </p:pic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59B7C77-2B63-9E26-21E2-C6789C56AB08}"/>
                </a:ext>
              </a:extLst>
            </p:cNvPr>
            <p:cNvGrpSpPr/>
            <p:nvPr/>
          </p:nvGrpSpPr>
          <p:grpSpPr>
            <a:xfrm rot="434250">
              <a:off x="1721742" y="2293103"/>
              <a:ext cx="313690" cy="452120"/>
              <a:chOff x="1731425" y="2952856"/>
              <a:chExt cx="313690" cy="452120"/>
            </a:xfrm>
          </p:grpSpPr>
          <p:pic>
            <p:nvPicPr>
              <p:cNvPr id="29" name="Picture 28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4CDCBAA6-C931-F607-DCFE-277F69DA124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26" t="50252" r="93618" b="43155"/>
              <a:stretch/>
            </p:blipFill>
            <p:spPr>
              <a:xfrm rot="1177935" flipH="1">
                <a:off x="1802580" y="2952856"/>
                <a:ext cx="213359" cy="452120"/>
              </a:xfrm>
              <a:prstGeom prst="rect">
                <a:avLst/>
              </a:prstGeom>
            </p:spPr>
          </p:pic>
          <p:pic>
            <p:nvPicPr>
              <p:cNvPr id="30" name="Picture 29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E95D9750-230C-12B5-EA51-7F361C8866E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58" t="56712" r="92426" b="39155"/>
              <a:stretch/>
            </p:blipFill>
            <p:spPr>
              <a:xfrm rot="1097987" flipH="1">
                <a:off x="1731425" y="3038553"/>
                <a:ext cx="313690" cy="283463"/>
              </a:xfrm>
              <a:prstGeom prst="rect">
                <a:avLst/>
              </a:prstGeom>
            </p:spPr>
          </p:pic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3C51C86-8373-1924-63DA-DDE7D19677E7}"/>
                </a:ext>
              </a:extLst>
            </p:cNvPr>
            <p:cNvGrpSpPr/>
            <p:nvPr/>
          </p:nvGrpSpPr>
          <p:grpSpPr>
            <a:xfrm>
              <a:off x="1801713" y="2008737"/>
              <a:ext cx="498091" cy="471678"/>
              <a:chOff x="2821303" y="3384042"/>
              <a:chExt cx="498091" cy="471678"/>
            </a:xfrm>
          </p:grpSpPr>
          <p:pic>
            <p:nvPicPr>
              <p:cNvPr id="21" name="Picture 20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00ECF2A9-7FC1-7403-5D6A-978AFA422B1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2579" t="33522" r="12500" b="64898"/>
              <a:stretch/>
            </p:blipFill>
            <p:spPr>
              <a:xfrm flipH="1">
                <a:off x="3054061" y="3508829"/>
                <a:ext cx="265333" cy="108302"/>
              </a:xfrm>
              <a:prstGeom prst="rect">
                <a:avLst/>
              </a:prstGeom>
            </p:spPr>
          </p:pic>
          <p:pic>
            <p:nvPicPr>
              <p:cNvPr id="22" name="Picture 21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E323EA60-4245-6C4E-887D-0A9E179EE8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1736" t="27705" r="11763" b="67350"/>
              <a:stretch/>
            </p:blipFill>
            <p:spPr>
              <a:xfrm flipH="1">
                <a:off x="2918458" y="3516630"/>
                <a:ext cx="350521" cy="339090"/>
              </a:xfrm>
              <a:prstGeom prst="rect">
                <a:avLst/>
              </a:prstGeom>
            </p:spPr>
          </p:pic>
          <p:pic>
            <p:nvPicPr>
              <p:cNvPr id="23" name="Picture 22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E9D4F56E-A015-F33A-5A10-80EA12C48EE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4985" t="28523" r="23708" b="69755"/>
              <a:stretch/>
            </p:blipFill>
            <p:spPr>
              <a:xfrm rot="20615745">
                <a:off x="3047045" y="3568176"/>
                <a:ext cx="70485" cy="118110"/>
              </a:xfrm>
              <a:prstGeom prst="rect">
                <a:avLst/>
              </a:prstGeom>
            </p:spPr>
          </p:pic>
          <p:pic>
            <p:nvPicPr>
              <p:cNvPr id="24" name="Picture 23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4572BD09-234E-7B8B-440F-4C067B45BCA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483" t="27816" r="2332" b="66849"/>
              <a:stretch/>
            </p:blipFill>
            <p:spPr>
              <a:xfrm flipH="1">
                <a:off x="2821303" y="3384042"/>
                <a:ext cx="495299" cy="365738"/>
              </a:xfrm>
              <a:prstGeom prst="rect">
                <a:avLst/>
              </a:prstGeom>
            </p:spPr>
          </p:pic>
          <p:pic>
            <p:nvPicPr>
              <p:cNvPr id="25" name="Picture 24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1B8FBF82-76AB-02C3-E45C-38F3FEA922B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4985" t="28523" r="23708" b="69755"/>
              <a:stretch/>
            </p:blipFill>
            <p:spPr>
              <a:xfrm rot="609437" flipH="1">
                <a:off x="3140390" y="3552936"/>
                <a:ext cx="70485" cy="118110"/>
              </a:xfrm>
              <a:prstGeom prst="rect">
                <a:avLst/>
              </a:prstGeom>
            </p:spPr>
          </p:pic>
          <p:pic>
            <p:nvPicPr>
              <p:cNvPr id="26" name="Picture 25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345E6A2C-5BFB-83EF-EF7F-933D2A1AEDF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3835" t="33030" r="1855" b="64748"/>
              <a:stretch/>
            </p:blipFill>
            <p:spPr>
              <a:xfrm flipH="1">
                <a:off x="3032757" y="3672273"/>
                <a:ext cx="232410" cy="152400"/>
              </a:xfrm>
              <a:prstGeom prst="rect">
                <a:avLst/>
              </a:prstGeom>
            </p:spPr>
          </p:pic>
          <p:pic>
            <p:nvPicPr>
              <p:cNvPr id="27" name="Picture 26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D7654DAF-5456-6831-EE5A-B0B277675C6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0405" t="32391" r="5991" b="63997"/>
              <a:stretch/>
            </p:blipFill>
            <p:spPr>
              <a:xfrm flipH="1">
                <a:off x="3100803" y="3572489"/>
                <a:ext cx="194310" cy="247650"/>
              </a:xfrm>
              <a:prstGeom prst="rect">
                <a:avLst/>
              </a:prstGeom>
            </p:spPr>
          </p:pic>
          <p:pic>
            <p:nvPicPr>
              <p:cNvPr id="28" name="Picture 27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3903B681-0745-75D7-24CC-A072BFEEBF2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7280" t="32419" r="9424" b="63969"/>
              <a:stretch/>
            </p:blipFill>
            <p:spPr>
              <a:xfrm flipH="1">
                <a:off x="2842191" y="3577276"/>
                <a:ext cx="177702" cy="247650"/>
              </a:xfrm>
              <a:prstGeom prst="rect">
                <a:avLst/>
              </a:prstGeom>
            </p:spPr>
          </p:pic>
        </p:grpSp>
        <p:pic>
          <p:nvPicPr>
            <p:cNvPr id="20" name="Picture 19" descr="Background pattern&#10;&#10;Description automatically generated">
              <a:extLst>
                <a:ext uri="{FF2B5EF4-FFF2-40B4-BE49-F238E27FC236}">
                  <a16:creationId xmlns:a16="http://schemas.microsoft.com/office/drawing/2014/main" id="{66A9DCDD-B8F7-E762-18C8-9F38CBB2CD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9" t="79511" r="93843" b="16118"/>
            <a:stretch/>
          </p:blipFill>
          <p:spPr>
            <a:xfrm flipH="1">
              <a:off x="1825073" y="2540519"/>
              <a:ext cx="274320" cy="299720"/>
            </a:xfrm>
            <a:prstGeom prst="rect">
              <a:avLst/>
            </a:prstGeom>
          </p:spPr>
        </p:pic>
      </p:grpSp>
      <p:pic>
        <p:nvPicPr>
          <p:cNvPr id="34" name="Picture 2" descr="Gameboy - Free technology icons">
            <a:extLst>
              <a:ext uri="{FF2B5EF4-FFF2-40B4-BE49-F238E27FC236}">
                <a16:creationId xmlns:a16="http://schemas.microsoft.com/office/drawing/2014/main" id="{701E12A5-6FA7-8395-D64A-FD8C78026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1372" y="4941424"/>
            <a:ext cx="900000" cy="900000"/>
          </a:xfrm>
          <a:prstGeom prst="rect">
            <a:avLst/>
          </a:prstGeom>
          <a:scene3d>
            <a:camera prst="perspectiveRelaxed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Gameboy - Free technology icons">
            <a:extLst>
              <a:ext uri="{FF2B5EF4-FFF2-40B4-BE49-F238E27FC236}">
                <a16:creationId xmlns:a16="http://schemas.microsoft.com/office/drawing/2014/main" id="{6FEC37A5-420C-C694-ED82-673D29A8AD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3198" y="4938442"/>
            <a:ext cx="900000" cy="900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Gameboy - Free technology icons">
            <a:extLst>
              <a:ext uri="{FF2B5EF4-FFF2-40B4-BE49-F238E27FC236}">
                <a16:creationId xmlns:a16="http://schemas.microsoft.com/office/drawing/2014/main" id="{C838B92D-A479-824C-D3B7-D3DF7A41C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9814" y="4939991"/>
            <a:ext cx="900000" cy="900000"/>
          </a:xfrm>
          <a:prstGeom prst="rect">
            <a:avLst/>
          </a:prstGeom>
          <a:scene3d>
            <a:camera prst="isometricOffAxis1Lef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1BF4CF38-D103-F010-338E-62C2F06E0577}"/>
              </a:ext>
            </a:extLst>
          </p:cNvPr>
          <p:cNvGrpSpPr/>
          <p:nvPr/>
        </p:nvGrpSpPr>
        <p:grpSpPr>
          <a:xfrm>
            <a:off x="5807192" y="2616142"/>
            <a:ext cx="728133" cy="1789234"/>
            <a:chOff x="8173681" y="1902459"/>
            <a:chExt cx="566420" cy="688340"/>
          </a:xfrm>
        </p:grpSpPr>
        <p:pic>
          <p:nvPicPr>
            <p:cNvPr id="42" name="Picture 41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FCA7B10B-FA6F-E658-F495-32A122CE51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9" t="28767" r="32877" b="61796"/>
            <a:stretch/>
          </p:blipFill>
          <p:spPr>
            <a:xfrm>
              <a:off x="8188882" y="1920238"/>
              <a:ext cx="525858" cy="670561"/>
            </a:xfrm>
            <a:prstGeom prst="rect">
              <a:avLst/>
            </a:prstGeom>
          </p:spPr>
        </p:pic>
        <p:pic>
          <p:nvPicPr>
            <p:cNvPr id="43" name="Picture 42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44FD7658-9DFC-E484-ACB1-B6B9D0B26F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170" t="28767" r="27482" b="61796"/>
            <a:stretch/>
          </p:blipFill>
          <p:spPr>
            <a:xfrm>
              <a:off x="8173681" y="1902459"/>
              <a:ext cx="566420" cy="670561"/>
            </a:xfrm>
            <a:prstGeom prst="rect">
              <a:avLst/>
            </a:prstGeom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AE0A01F5-1A81-F57C-9984-C32B076BF1BC}"/>
              </a:ext>
            </a:extLst>
          </p:cNvPr>
          <p:cNvGrpSpPr/>
          <p:nvPr/>
        </p:nvGrpSpPr>
        <p:grpSpPr>
          <a:xfrm>
            <a:off x="1989574" y="608669"/>
            <a:ext cx="8395366" cy="2743200"/>
            <a:chOff x="778935" y="624840"/>
            <a:chExt cx="5317065" cy="1737360"/>
          </a:xfrm>
        </p:grpSpPr>
        <p:pic>
          <p:nvPicPr>
            <p:cNvPr id="45" name="Picture 44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32FA23E9-D525-9CB5-9826-02483B7E43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7480" b="49598" l="1888" r="49011">
                          <a14:foregroundMark x1="47032" y1="38070" x2="47302" y2="39678"/>
                          <a14:foregroundMark x1="49011" y1="38338" x2="49011" y2="39410"/>
                          <a14:foregroundMark x1="37140" y1="49598" x2="35432" y2="49196"/>
                          <a14:foregroundMark x1="1978" y1="36193" x2="2428" y2="37802"/>
                          <a14:foregroundMark x1="12590" y1="28284" x2="15558" y2="2748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t="26273" r="49799" b="49276"/>
            <a:stretch/>
          </p:blipFill>
          <p:spPr>
            <a:xfrm>
              <a:off x="778935" y="624840"/>
              <a:ext cx="5317065" cy="1737360"/>
            </a:xfrm>
            <a:prstGeom prst="rect">
              <a:avLst/>
            </a:prstGeom>
          </p:spPr>
        </p:pic>
        <p:pic>
          <p:nvPicPr>
            <p:cNvPr id="48" name="Picture 47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B20EF52A-E76A-30F1-40CD-7ABD837D44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532" r="50309" b="26093"/>
            <a:stretch/>
          </p:blipFill>
          <p:spPr>
            <a:xfrm>
              <a:off x="820791" y="662940"/>
              <a:ext cx="5263831" cy="1661160"/>
            </a:xfrm>
            <a:prstGeom prst="rect">
              <a:avLst/>
            </a:prstGeom>
          </p:spPr>
        </p:pic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2387272D-2401-5D44-F03B-78B3ECB20C2D}"/>
              </a:ext>
            </a:extLst>
          </p:cNvPr>
          <p:cNvSpPr txBox="1"/>
          <p:nvPr/>
        </p:nvSpPr>
        <p:spPr>
          <a:xfrm>
            <a:off x="2649031" y="1165329"/>
            <a:ext cx="6961565" cy="1419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System activated.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Target acquired.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Begin transportation.</a:t>
            </a:r>
          </a:p>
        </p:txBody>
      </p:sp>
    </p:spTree>
    <p:extLst>
      <p:ext uri="{BB962C8B-B14F-4D97-AF65-F5344CB8AC3E}">
        <p14:creationId xmlns:p14="http://schemas.microsoft.com/office/powerpoint/2010/main" val="2463841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2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00"/>
                            </p:stCondLst>
                            <p:childTnLst>
                              <p:par>
                                <p:cTn id="26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451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152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103"/>
                            </p:stCondLst>
                            <p:childTnLst>
                              <p:par>
                                <p:cTn id="40" presetID="12" presetClass="exit" presetSubtype="1" fill="hold" grpId="1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41" dur="3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42" dur="3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2" presetClass="exit" presetSubtype="1" fill="hold" grpId="1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46" dur="500"/>
                                        <p:tgtEl>
                                          <p:spTgt spid="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2" presetClass="exit" presetSubtype="1" fill="hold" grpId="1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50" dur="500"/>
                                        <p:tgtEl>
                                          <p:spTgt spid="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603"/>
                            </p:stCondLst>
                            <p:childTnLst>
                              <p:par>
                                <p:cTn id="53" presetID="12" presetClass="exit" presetSubtype="4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4" dur="3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55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2" presetClass="exit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8" dur="3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59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uiExpand="1" build="p"/>
      <p:bldP spid="49" grpId="1" uiExpand="1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C19DF3B4-6BE6-F550-51FE-7221295EC936}"/>
              </a:ext>
            </a:extLst>
          </p:cNvPr>
          <p:cNvGrpSpPr/>
          <p:nvPr/>
        </p:nvGrpSpPr>
        <p:grpSpPr>
          <a:xfrm flipH="1">
            <a:off x="1435077" y="3999904"/>
            <a:ext cx="971140" cy="1552955"/>
            <a:chOff x="3950612" y="258504"/>
            <a:chExt cx="545187" cy="871812"/>
          </a:xfrm>
        </p:grpSpPr>
        <p:pic>
          <p:nvPicPr>
            <p:cNvPr id="37" name="Picture 36" descr="Background pattern&#10;&#10;Description automatically generated">
              <a:extLst>
                <a:ext uri="{FF2B5EF4-FFF2-40B4-BE49-F238E27FC236}">
                  <a16:creationId xmlns:a16="http://schemas.microsoft.com/office/drawing/2014/main" id="{368782A7-AA2B-13AD-FB8E-4AFD30CDAB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581" t="67962" r="57320" b="27100"/>
            <a:stretch/>
          </p:blipFill>
          <p:spPr>
            <a:xfrm rot="2908922">
              <a:off x="4038924" y="692388"/>
              <a:ext cx="220980" cy="338665"/>
            </a:xfrm>
            <a:prstGeom prst="rect">
              <a:avLst/>
            </a:prstGeom>
          </p:spPr>
        </p:pic>
        <p:pic>
          <p:nvPicPr>
            <p:cNvPr id="38" name="Picture 37" descr="Background pattern&#10;&#10;Description automatically generated">
              <a:extLst>
                <a:ext uri="{FF2B5EF4-FFF2-40B4-BE49-F238E27FC236}">
                  <a16:creationId xmlns:a16="http://schemas.microsoft.com/office/drawing/2014/main" id="{6AB840E9-A25E-C3C6-6BF4-10A9C9ED72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" t="79917" r="94048" b="16527"/>
            <a:stretch/>
          </p:blipFill>
          <p:spPr>
            <a:xfrm>
              <a:off x="3950612" y="871382"/>
              <a:ext cx="317096" cy="243840"/>
            </a:xfrm>
            <a:prstGeom prst="rect">
              <a:avLst/>
            </a:prstGeom>
          </p:spPr>
        </p:pic>
        <p:pic>
          <p:nvPicPr>
            <p:cNvPr id="39" name="Picture 38" descr="Background pattern&#10;&#10;Description automatically generated">
              <a:extLst>
                <a:ext uri="{FF2B5EF4-FFF2-40B4-BE49-F238E27FC236}">
                  <a16:creationId xmlns:a16="http://schemas.microsoft.com/office/drawing/2014/main" id="{4C4516A0-8375-5D76-24A8-1137EE401B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4499" r="92653" b="49751"/>
            <a:stretch/>
          </p:blipFill>
          <p:spPr>
            <a:xfrm>
              <a:off x="3979625" y="627597"/>
              <a:ext cx="396086" cy="394336"/>
            </a:xfrm>
            <a:prstGeom prst="rect">
              <a:avLst/>
            </a:prstGeom>
          </p:spPr>
        </p:pic>
        <p:pic>
          <p:nvPicPr>
            <p:cNvPr id="40" name="Picture 39" descr="Background pattern&#10;&#10;Description automatically generated">
              <a:extLst>
                <a:ext uri="{FF2B5EF4-FFF2-40B4-BE49-F238E27FC236}">
                  <a16:creationId xmlns:a16="http://schemas.microsoft.com/office/drawing/2014/main" id="{948443FD-0113-CAC0-1BCC-57578FA903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069" t="33029" r="12588" b="64407"/>
            <a:stretch/>
          </p:blipFill>
          <p:spPr>
            <a:xfrm>
              <a:off x="4024211" y="445489"/>
              <a:ext cx="234189" cy="175897"/>
            </a:xfrm>
            <a:prstGeom prst="rect">
              <a:avLst/>
            </a:prstGeom>
          </p:spPr>
        </p:pic>
        <p:pic>
          <p:nvPicPr>
            <p:cNvPr id="41" name="Picture 40" descr="Background pattern&#10;&#10;Description automatically generated">
              <a:extLst>
                <a:ext uri="{FF2B5EF4-FFF2-40B4-BE49-F238E27FC236}">
                  <a16:creationId xmlns:a16="http://schemas.microsoft.com/office/drawing/2014/main" id="{A379954A-4A0E-DC2A-B15A-2397AEA587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1782" t="27795" r="11211" b="67740"/>
            <a:stretch/>
          </p:blipFill>
          <p:spPr>
            <a:xfrm>
              <a:off x="4038601" y="481389"/>
              <a:ext cx="377826" cy="306198"/>
            </a:xfrm>
            <a:prstGeom prst="rect">
              <a:avLst/>
            </a:prstGeom>
          </p:spPr>
        </p:pic>
        <p:pic>
          <p:nvPicPr>
            <p:cNvPr id="46" name="Picture 45" descr="Background pattern&#10;&#10;Description automatically generated">
              <a:extLst>
                <a:ext uri="{FF2B5EF4-FFF2-40B4-BE49-F238E27FC236}">
                  <a16:creationId xmlns:a16="http://schemas.microsoft.com/office/drawing/2014/main" id="{A7C39967-0313-D512-40DC-8EB61AAB6B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458" t="34378" r="26827" b="62881"/>
            <a:stretch/>
          </p:blipFill>
          <p:spPr>
            <a:xfrm rot="21232438">
              <a:off x="3995001" y="720132"/>
              <a:ext cx="415925" cy="187983"/>
            </a:xfrm>
            <a:prstGeom prst="rect">
              <a:avLst/>
            </a:prstGeom>
          </p:spPr>
        </p:pic>
        <p:pic>
          <p:nvPicPr>
            <p:cNvPr id="47" name="Picture 46" descr="Background pattern&#10;&#10;Description automatically generated">
              <a:extLst>
                <a:ext uri="{FF2B5EF4-FFF2-40B4-BE49-F238E27FC236}">
                  <a16:creationId xmlns:a16="http://schemas.microsoft.com/office/drawing/2014/main" id="{FE9DBB90-1737-8D19-9EC2-36C087DDB4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869" t="32724" r="2315" b="64288"/>
            <a:stretch/>
          </p:blipFill>
          <p:spPr>
            <a:xfrm>
              <a:off x="4046224" y="603199"/>
              <a:ext cx="205740" cy="204946"/>
            </a:xfrm>
            <a:prstGeom prst="rect">
              <a:avLst/>
            </a:prstGeom>
          </p:spPr>
        </p:pic>
        <p:pic>
          <p:nvPicPr>
            <p:cNvPr id="50" name="Picture 49" descr="Background pattern&#10;&#10;Description automatically generated">
              <a:extLst>
                <a:ext uri="{FF2B5EF4-FFF2-40B4-BE49-F238E27FC236}">
                  <a16:creationId xmlns:a16="http://schemas.microsoft.com/office/drawing/2014/main" id="{40DD0699-9889-A0CF-9EF7-CAD2FCADBB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486" t="26462" r="1998" b="66816"/>
            <a:stretch/>
          </p:blipFill>
          <p:spPr>
            <a:xfrm>
              <a:off x="3982720" y="258504"/>
              <a:ext cx="513079" cy="461010"/>
            </a:xfrm>
            <a:prstGeom prst="rect">
              <a:avLst/>
            </a:prstGeom>
          </p:spPr>
        </p:pic>
        <p:pic>
          <p:nvPicPr>
            <p:cNvPr id="51" name="Picture 50" descr="Background pattern&#10;&#10;Description automatically generated">
              <a:extLst>
                <a:ext uri="{FF2B5EF4-FFF2-40B4-BE49-F238E27FC236}">
                  <a16:creationId xmlns:a16="http://schemas.microsoft.com/office/drawing/2014/main" id="{2DD7838B-84B0-34F5-4170-84C0E0A200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468" t="33036" r="9435" b="64110"/>
            <a:stretch/>
          </p:blipFill>
          <p:spPr>
            <a:xfrm>
              <a:off x="4292311" y="581145"/>
              <a:ext cx="166996" cy="195767"/>
            </a:xfrm>
            <a:prstGeom prst="rect">
              <a:avLst/>
            </a:prstGeom>
          </p:spPr>
        </p:pic>
        <p:pic>
          <p:nvPicPr>
            <p:cNvPr id="52" name="Picture 51" descr="Background pattern&#10;&#10;Description automatically generated">
              <a:extLst>
                <a:ext uri="{FF2B5EF4-FFF2-40B4-BE49-F238E27FC236}">
                  <a16:creationId xmlns:a16="http://schemas.microsoft.com/office/drawing/2014/main" id="{153DDF2C-4944-4A50-41AB-5074A08D3D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060" t="29296" r="32456" b="69343"/>
            <a:stretch/>
          </p:blipFill>
          <p:spPr>
            <a:xfrm>
              <a:off x="4176079" y="568140"/>
              <a:ext cx="80010" cy="93345"/>
            </a:xfrm>
            <a:prstGeom prst="rect">
              <a:avLst/>
            </a:prstGeom>
          </p:spPr>
        </p:pic>
        <p:pic>
          <p:nvPicPr>
            <p:cNvPr id="53" name="Picture 52" descr="Background pattern&#10;&#10;Description automatically generated">
              <a:extLst>
                <a:ext uri="{FF2B5EF4-FFF2-40B4-BE49-F238E27FC236}">
                  <a16:creationId xmlns:a16="http://schemas.microsoft.com/office/drawing/2014/main" id="{6A5EA8EE-751E-BECD-9836-798557A50C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060" t="29296" r="32456" b="69343"/>
            <a:stretch/>
          </p:blipFill>
          <p:spPr>
            <a:xfrm>
              <a:off x="4097974" y="556710"/>
              <a:ext cx="80010" cy="93345"/>
            </a:xfrm>
            <a:prstGeom prst="rect">
              <a:avLst/>
            </a:prstGeom>
          </p:spPr>
        </p:pic>
        <p:pic>
          <p:nvPicPr>
            <p:cNvPr id="54" name="Picture 53" descr="Background pattern&#10;&#10;Description automatically generated">
              <a:extLst>
                <a:ext uri="{FF2B5EF4-FFF2-40B4-BE49-F238E27FC236}">
                  <a16:creationId xmlns:a16="http://schemas.microsoft.com/office/drawing/2014/main" id="{3683CE70-B421-2128-6D1A-9036CA46E1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406" t="33133" r="6052" b="64288"/>
            <a:stretch/>
          </p:blipFill>
          <p:spPr>
            <a:xfrm>
              <a:off x="4022257" y="588951"/>
              <a:ext cx="190971" cy="176873"/>
            </a:xfrm>
            <a:prstGeom prst="rect">
              <a:avLst/>
            </a:prstGeom>
          </p:spPr>
        </p:pic>
        <p:pic>
          <p:nvPicPr>
            <p:cNvPr id="55" name="Picture 54" descr="Background pattern&#10;&#10;Description automatically generated">
              <a:extLst>
                <a:ext uri="{FF2B5EF4-FFF2-40B4-BE49-F238E27FC236}">
                  <a16:creationId xmlns:a16="http://schemas.microsoft.com/office/drawing/2014/main" id="{8BD78E91-24FC-3574-C45C-6005A4DD7E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" t="79917" r="94048" b="16527"/>
            <a:stretch/>
          </p:blipFill>
          <p:spPr>
            <a:xfrm>
              <a:off x="4049601" y="886476"/>
              <a:ext cx="317096" cy="243840"/>
            </a:xfrm>
            <a:prstGeom prst="rect">
              <a:avLst/>
            </a:prstGeom>
          </p:spPr>
        </p:pic>
        <p:pic>
          <p:nvPicPr>
            <p:cNvPr id="56" name="Picture 55" descr="Background pattern&#10;&#10;Description automatically generated">
              <a:extLst>
                <a:ext uri="{FF2B5EF4-FFF2-40B4-BE49-F238E27FC236}">
                  <a16:creationId xmlns:a16="http://schemas.microsoft.com/office/drawing/2014/main" id="{928ECF81-0429-8249-5F3A-33A1256924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06" t="50870" r="93506" b="43380"/>
            <a:stretch/>
          </p:blipFill>
          <p:spPr>
            <a:xfrm rot="2142975">
              <a:off x="4110212" y="711119"/>
              <a:ext cx="274320" cy="394336"/>
            </a:xfrm>
            <a:prstGeom prst="rect">
              <a:avLst/>
            </a:prstGeom>
          </p:spPr>
        </p:pic>
        <p:pic>
          <p:nvPicPr>
            <p:cNvPr id="57" name="Picture 56" descr="Background pattern&#10;&#10;Description automatically generated">
              <a:extLst>
                <a:ext uri="{FF2B5EF4-FFF2-40B4-BE49-F238E27FC236}">
                  <a16:creationId xmlns:a16="http://schemas.microsoft.com/office/drawing/2014/main" id="{D4CAA516-15E5-127D-2269-152971D59E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456" t="56660" r="79456" b="37590"/>
            <a:stretch/>
          </p:blipFill>
          <p:spPr>
            <a:xfrm rot="1993445">
              <a:off x="4099460" y="735882"/>
              <a:ext cx="274320" cy="394336"/>
            </a:xfrm>
            <a:prstGeom prst="rect">
              <a:avLst/>
            </a:prstGeom>
          </p:spPr>
        </p:pic>
      </p:grpSp>
      <p:pic>
        <p:nvPicPr>
          <p:cNvPr id="31" name="Picture 2" descr="Gameboy - Free technology icons">
            <a:extLst>
              <a:ext uri="{FF2B5EF4-FFF2-40B4-BE49-F238E27FC236}">
                <a16:creationId xmlns:a16="http://schemas.microsoft.com/office/drawing/2014/main" id="{C838B92D-A479-824C-D3B7-D3DF7A41C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9814" y="4939991"/>
            <a:ext cx="900000" cy="900000"/>
          </a:xfrm>
          <a:prstGeom prst="rect">
            <a:avLst/>
          </a:prstGeom>
          <a:scene3d>
            <a:camera prst="isometricOffAxis1Lef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87BE044-E9D6-4C1A-5F74-CE0B61AC5D94}"/>
              </a:ext>
            </a:extLst>
          </p:cNvPr>
          <p:cNvGrpSpPr/>
          <p:nvPr/>
        </p:nvGrpSpPr>
        <p:grpSpPr>
          <a:xfrm>
            <a:off x="6389250" y="2878355"/>
            <a:ext cx="3715380" cy="2745828"/>
            <a:chOff x="1816735" y="3429000"/>
            <a:chExt cx="2550160" cy="1884680"/>
          </a:xfrm>
        </p:grpSpPr>
        <p:pic>
          <p:nvPicPr>
            <p:cNvPr id="3" name="Picture 2" descr="Background pattern&#10;&#10;Description automatically generated">
              <a:extLst>
                <a:ext uri="{FF2B5EF4-FFF2-40B4-BE49-F238E27FC236}">
                  <a16:creationId xmlns:a16="http://schemas.microsoft.com/office/drawing/2014/main" id="{50B73DC5-45DB-B707-D9FA-D4B3896EB1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685" b="26366" l="3744" r="35567">
                          <a14:foregroundMark x1="10148" y1="12848" x2="10640" y2="13998"/>
                          <a14:foregroundMark x1="7980" y1="11505" x2="8374" y2="9684"/>
                          <a14:foregroundMark x1="8670" y1="9204" x2="7685" y2="12176"/>
                          <a14:foregroundMark x1="8473" y1="12752" x2="12217" y2="18504"/>
                          <a14:foregroundMark x1="12118" y1="17162" x2="16552" y2="20614"/>
                          <a14:foregroundMark x1="11823" y1="20038" x2="12709" y2="19271"/>
                          <a14:foregroundMark x1="13498" y1="17641" x2="10443" y2="17929"/>
                          <a14:foregroundMark x1="10837" y1="18121" x2="11034" y2="19942"/>
                          <a14:foregroundMark x1="11921" y1="20230" x2="14877" y2="19367"/>
                          <a14:foregroundMark x1="14975" y1="19271" x2="15172" y2="20230"/>
                          <a14:foregroundMark x1="15369" y1="19463" x2="20099" y2="25024"/>
                          <a14:foregroundMark x1="20099" y1="25024" x2="27783" y2="25695"/>
                          <a14:foregroundMark x1="27783" y1="25695" x2="20197" y2="24928"/>
                          <a14:foregroundMark x1="20197" y1="24928" x2="24433" y2="24928"/>
                          <a14:foregroundMark x1="14581" y1="19175" x2="16650" y2="21285"/>
                          <a14:foregroundMark x1="13005" y1="19367" x2="12512" y2="18984"/>
                          <a14:foregroundMark x1="15567" y1="18888" x2="16158" y2="21956"/>
                          <a14:foregroundMark x1="15862" y1="20518" x2="16059" y2="20614"/>
                          <a14:foregroundMark x1="14778" y1="20134" x2="14975" y2="20422"/>
                          <a14:foregroundMark x1="9557" y1="7958" x2="16847" y2="5177"/>
                          <a14:foregroundMark x1="16847" y1="5177" x2="21675" y2="10642"/>
                          <a14:foregroundMark x1="11330" y1="7383" x2="12217" y2="6807"/>
                          <a14:foregroundMark x1="11133" y1="7670" x2="12414" y2="5849"/>
                          <a14:foregroundMark x1="12118" y1="6903" x2="19704" y2="6807"/>
                          <a14:foregroundMark x1="19704" y1="6807" x2="21478" y2="9779"/>
                          <a14:foregroundMark x1="13695" y1="5273" x2="17537" y2="5561"/>
                          <a14:foregroundMark x1="13596" y1="5753" x2="17833" y2="4890"/>
                          <a14:foregroundMark x1="16355" y1="5081" x2="12709" y2="7095"/>
                          <a14:foregroundMark x1="26798" y1="11026" x2="28867" y2="12272"/>
                          <a14:foregroundMark x1="26897" y1="11122" x2="29655" y2="10930"/>
                          <a14:foregroundMark x1="26305" y1="11314" x2="25911" y2="11122"/>
                          <a14:foregroundMark x1="25911" y1="11122" x2="28768" y2="10834"/>
                          <a14:foregroundMark x1="26601" y1="10451" x2="30148" y2="9396"/>
                          <a14:foregroundMark x1="26404" y1="11026" x2="28374" y2="14094"/>
                          <a14:foregroundMark x1="25222" y1="10163" x2="27094" y2="11122"/>
                          <a14:foregroundMark x1="29557" y1="12081" x2="30049" y2="12081"/>
                          <a14:foregroundMark x1="33990" y1="21764" x2="34483" y2="23969"/>
                          <a14:foregroundMark x1="34384" y1="24449" x2="21281" y2="24640"/>
                          <a14:foregroundMark x1="21281" y1="24640" x2="29064" y2="26270"/>
                          <a14:foregroundMark x1="29064" y1="26270" x2="21281" y2="24640"/>
                          <a14:foregroundMark x1="21281" y1="24640" x2="23350" y2="25983"/>
                          <a14:foregroundMark x1="33892" y1="25120" x2="18719" y2="25024"/>
                          <a14:foregroundMark x1="18719" y1="25024" x2="28177" y2="26174"/>
                          <a14:foregroundMark x1="28177" y1="26174" x2="22562" y2="25120"/>
                          <a14:foregroundMark x1="15369" y1="23394" x2="18719" y2="23969"/>
                          <a14:foregroundMark x1="20493" y1="25024" x2="23054" y2="25983"/>
                          <a14:foregroundMark x1="20296" y1="26079" x2="22365" y2="26462"/>
                          <a14:foregroundMark x1="17044" y1="24640" x2="16453" y2="24449"/>
                          <a14:foregroundMark x1="35567" y1="22819" x2="34975" y2="24640"/>
                          <a14:backgroundMark x1="31724" y1="20614" x2="31724" y2="20614"/>
                          <a14:backgroundMark x1="31626" y1="20422" x2="31626" y2="20422"/>
                          <a14:backgroundMark x1="31626" y1="20422" x2="31724" y2="20422"/>
                          <a14:backgroundMark x1="31724" y1="20422" x2="31527" y2="2042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1789" b="72519"/>
            <a:stretch/>
          </p:blipFill>
          <p:spPr>
            <a:xfrm>
              <a:off x="1816735" y="3429000"/>
              <a:ext cx="2550160" cy="1884680"/>
            </a:xfrm>
            <a:prstGeom prst="rect">
              <a:avLst/>
            </a:prstGeom>
          </p:spPr>
        </p:pic>
        <p:pic>
          <p:nvPicPr>
            <p:cNvPr id="13" name="Picture 12" descr="Background pattern&#10;&#10;Description automatically generated">
              <a:extLst>
                <a:ext uri="{FF2B5EF4-FFF2-40B4-BE49-F238E27FC236}">
                  <a16:creationId xmlns:a16="http://schemas.microsoft.com/office/drawing/2014/main" id="{6D419F41-0339-B20B-6B3C-762F436501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416" t="25536" r="45108" b="71349"/>
            <a:stretch/>
          </p:blipFill>
          <p:spPr>
            <a:xfrm>
              <a:off x="2634544" y="3974846"/>
              <a:ext cx="98496" cy="213614"/>
            </a:xfrm>
            <a:prstGeom prst="rect">
              <a:avLst/>
            </a:prstGeom>
            <a:noFill/>
          </p:spPr>
        </p:pic>
        <p:pic>
          <p:nvPicPr>
            <p:cNvPr id="35" name="Picture 34" descr="Background pattern&#10;&#10;Description automatically generated">
              <a:extLst>
                <a:ext uri="{FF2B5EF4-FFF2-40B4-BE49-F238E27FC236}">
                  <a16:creationId xmlns:a16="http://schemas.microsoft.com/office/drawing/2014/main" id="{6DEDC6DA-377D-EA73-66A6-C4C427103A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439" t="23512" r="22618" b="74487"/>
            <a:stretch/>
          </p:blipFill>
          <p:spPr>
            <a:xfrm>
              <a:off x="2663119" y="4007992"/>
              <a:ext cx="129682" cy="137161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FCA997D-5D5B-206D-FE4C-C5DF9DA15789}"/>
              </a:ext>
            </a:extLst>
          </p:cNvPr>
          <p:cNvGrpSpPr/>
          <p:nvPr/>
        </p:nvGrpSpPr>
        <p:grpSpPr>
          <a:xfrm>
            <a:off x="10319794" y="3868163"/>
            <a:ext cx="950596" cy="1615440"/>
            <a:chOff x="5212079" y="91440"/>
            <a:chExt cx="950596" cy="1615440"/>
          </a:xfrm>
        </p:grpSpPr>
        <p:pic>
          <p:nvPicPr>
            <p:cNvPr id="5" name="Picture 4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875B4E41-7DAD-41CB-7E98-A7F3431B61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249" r="16641" b="76556"/>
            <a:stretch/>
          </p:blipFill>
          <p:spPr>
            <a:xfrm>
              <a:off x="5212079" y="91440"/>
              <a:ext cx="925831" cy="1607820"/>
            </a:xfrm>
            <a:prstGeom prst="rect">
              <a:avLst/>
            </a:prstGeom>
          </p:spPr>
        </p:pic>
        <p:pic>
          <p:nvPicPr>
            <p:cNvPr id="6" name="Picture 5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E6DF0842-0C67-225E-6EFF-A8AB6EA24C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5" t="64967" r="77846" b="24589"/>
            <a:stretch/>
          </p:blipFill>
          <p:spPr>
            <a:xfrm>
              <a:off x="5236844" y="990600"/>
              <a:ext cx="925831" cy="71628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432F01C-7B24-4002-0101-83D37EEB9039}"/>
                </a:ext>
              </a:extLst>
            </p:cNvPr>
            <p:cNvSpPr/>
            <p:nvPr/>
          </p:nvSpPr>
          <p:spPr>
            <a:xfrm>
              <a:off x="5383530" y="1108710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74F15C-7853-0DFC-9696-16061B329D3B}"/>
                </a:ext>
              </a:extLst>
            </p:cNvPr>
            <p:cNvSpPr/>
            <p:nvPr/>
          </p:nvSpPr>
          <p:spPr>
            <a:xfrm>
              <a:off x="5383530" y="979170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F9D58BC-3B9F-5FEA-6533-C0B25EB9008B}"/>
                </a:ext>
              </a:extLst>
            </p:cNvPr>
            <p:cNvSpPr/>
            <p:nvPr/>
          </p:nvSpPr>
          <p:spPr>
            <a:xfrm>
              <a:off x="5383530" y="1024888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39EFC0B-1AED-EBB5-A164-645734225D56}"/>
                </a:ext>
              </a:extLst>
            </p:cNvPr>
            <p:cNvSpPr/>
            <p:nvPr/>
          </p:nvSpPr>
          <p:spPr>
            <a:xfrm>
              <a:off x="5383530" y="1070606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1" name="Picture 10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82CC5835-0BD0-C45F-BFED-A1CBEC21CD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14" t="40555" r="71551" b="57306"/>
            <a:stretch/>
          </p:blipFill>
          <p:spPr>
            <a:xfrm>
              <a:off x="5511164" y="670559"/>
              <a:ext cx="163830" cy="146685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30C386A1-56F7-4733-8E73-68D61750CCEE}"/>
              </a:ext>
            </a:extLst>
          </p:cNvPr>
          <p:cNvGrpSpPr/>
          <p:nvPr/>
        </p:nvGrpSpPr>
        <p:grpSpPr>
          <a:xfrm>
            <a:off x="7206826" y="2649993"/>
            <a:ext cx="728133" cy="884861"/>
            <a:chOff x="8173681" y="1902459"/>
            <a:chExt cx="566420" cy="688340"/>
          </a:xfrm>
        </p:grpSpPr>
        <p:pic>
          <p:nvPicPr>
            <p:cNvPr id="66" name="Picture 65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0B8E7B4D-8B75-A631-8962-83DBFD2C8C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9" t="28767" r="32877" b="61796"/>
            <a:stretch/>
          </p:blipFill>
          <p:spPr>
            <a:xfrm>
              <a:off x="8188882" y="1920238"/>
              <a:ext cx="525858" cy="670561"/>
            </a:xfrm>
            <a:prstGeom prst="rect">
              <a:avLst/>
            </a:prstGeom>
          </p:spPr>
        </p:pic>
        <p:pic>
          <p:nvPicPr>
            <p:cNvPr id="67" name="Picture 66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39D0C628-21FE-8274-276D-64916AEB93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170" t="28767" r="27482" b="61796"/>
            <a:stretch/>
          </p:blipFill>
          <p:spPr>
            <a:xfrm>
              <a:off x="8173681" y="1902459"/>
              <a:ext cx="566420" cy="670561"/>
            </a:xfrm>
            <a:prstGeom prst="rect">
              <a:avLst/>
            </a:prstGeom>
          </p:spPr>
        </p:pic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B13927D-C673-9688-023D-35D070F5A039}"/>
              </a:ext>
            </a:extLst>
          </p:cNvPr>
          <p:cNvGrpSpPr/>
          <p:nvPr/>
        </p:nvGrpSpPr>
        <p:grpSpPr>
          <a:xfrm>
            <a:off x="1022955" y="228943"/>
            <a:ext cx="8395366" cy="2743200"/>
            <a:chOff x="778935" y="624840"/>
            <a:chExt cx="5317065" cy="1737360"/>
          </a:xfrm>
        </p:grpSpPr>
        <p:pic>
          <p:nvPicPr>
            <p:cNvPr id="69" name="Picture 68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D59D6135-A8D7-BC8E-C1FE-DF1A466BCE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27480" b="49598" l="1888" r="49011">
                          <a14:foregroundMark x1="47032" y1="38070" x2="47302" y2="39678"/>
                          <a14:foregroundMark x1="49011" y1="38338" x2="49011" y2="39410"/>
                          <a14:foregroundMark x1="37140" y1="49598" x2="35432" y2="49196"/>
                          <a14:foregroundMark x1="1978" y1="36193" x2="2428" y2="37802"/>
                          <a14:foregroundMark x1="12590" y1="28284" x2="15558" y2="2748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t="26273" r="49799" b="49276"/>
            <a:stretch/>
          </p:blipFill>
          <p:spPr>
            <a:xfrm>
              <a:off x="778935" y="624840"/>
              <a:ext cx="5317065" cy="1737360"/>
            </a:xfrm>
            <a:prstGeom prst="rect">
              <a:avLst/>
            </a:prstGeom>
          </p:spPr>
        </p:pic>
        <p:pic>
          <p:nvPicPr>
            <p:cNvPr id="70" name="Picture 69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FAB1D48E-45CB-E031-F98D-9350A33F6C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532" r="50309" b="26093"/>
            <a:stretch/>
          </p:blipFill>
          <p:spPr>
            <a:xfrm>
              <a:off x="820791" y="662940"/>
              <a:ext cx="5263831" cy="1661160"/>
            </a:xfrm>
            <a:prstGeom prst="rect">
              <a:avLst/>
            </a:prstGeom>
          </p:spPr>
        </p:pic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E4A8BF62-9E08-4439-AE3D-4089BEDC0D7F}"/>
              </a:ext>
            </a:extLst>
          </p:cNvPr>
          <p:cNvSpPr txBox="1"/>
          <p:nvPr/>
        </p:nvSpPr>
        <p:spPr>
          <a:xfrm>
            <a:off x="1517649" y="1105926"/>
            <a:ext cx="6936912" cy="899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dirty="0" err="1">
                <a:latin typeface="FOT-PopJoy Std B" panose="02020800000000000000" pitchFamily="18" charset="-128"/>
                <a:ea typeface="FOT-PopJoy Std B" panose="02020800000000000000" pitchFamily="18" charset="-128"/>
              </a:rPr>
              <a:t>Gwah</a:t>
            </a:r>
            <a:r>
              <a:rPr lang="en-US" sz="4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 ha </a:t>
            </a:r>
            <a:r>
              <a:rPr lang="en-US" sz="4000" dirty="0" err="1">
                <a:latin typeface="FOT-PopJoy Std B" panose="02020800000000000000" pitchFamily="18" charset="-128"/>
                <a:ea typeface="FOT-PopJoy Std B" panose="02020800000000000000" pitchFamily="18" charset="-128"/>
              </a:rPr>
              <a:t>ha</a:t>
            </a:r>
            <a:r>
              <a:rPr lang="en-US" sz="4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 </a:t>
            </a:r>
            <a:r>
              <a:rPr lang="en-US" sz="4000" dirty="0" err="1">
                <a:latin typeface="FOT-PopJoy Std B" panose="02020800000000000000" pitchFamily="18" charset="-128"/>
                <a:ea typeface="FOT-PopJoy Std B" panose="02020800000000000000" pitchFamily="18" charset="-128"/>
              </a:rPr>
              <a:t>ha</a:t>
            </a:r>
            <a:r>
              <a:rPr lang="en-US" sz="4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!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3E4F783-034C-EC10-C4CD-7620D63190FF}"/>
              </a:ext>
            </a:extLst>
          </p:cNvPr>
          <p:cNvSpPr txBox="1"/>
          <p:nvPr/>
        </p:nvSpPr>
        <p:spPr>
          <a:xfrm>
            <a:off x="1562841" y="1182123"/>
            <a:ext cx="6936912" cy="957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How do you feel being sucked into another world?!</a:t>
            </a:r>
          </a:p>
        </p:txBody>
      </p:sp>
    </p:spTree>
    <p:extLst>
      <p:ext uri="{BB962C8B-B14F-4D97-AF65-F5344CB8AC3E}">
        <p14:creationId xmlns:p14="http://schemas.microsoft.com/office/powerpoint/2010/main" val="27924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2.22222E-6 L 0.07304 2.22222E-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7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1" dur="2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00"/>
                            </p:stCondLst>
                            <p:childTnLst>
                              <p:par>
                                <p:cTn id="13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7304 2.22222E-6 L 0.1375 2.22222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8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00"/>
                            </p:stCondLst>
                            <p:childTnLst>
                              <p:par>
                                <p:cTn id="16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00"/>
                            </p:stCondLst>
                            <p:childTnLst>
                              <p:par>
                                <p:cTn id="21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75 2.22222E-6 L 0.2224 2.22222E-6 " pathEditMode="relative" rAng="0" ptsTypes="AA">
                                      <p:cBhvr>
                                        <p:cTn id="2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4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201"/>
                            </p:stCondLst>
                            <p:childTnLst>
                              <p:par>
                                <p:cTn id="27" presetID="12" presetClass="exit" presetSubtype="1" fill="hold" grpId="1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8" dur="3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29" dur="3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501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8502"/>
                            </p:stCondLst>
                            <p:childTnLst>
                              <p:par>
                                <p:cTn id="35" presetID="12" presetClass="exit" presetSubtype="1" fill="hold" grpId="1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36" dur="3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37" dur="3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9802"/>
                            </p:stCondLst>
                            <p:childTnLst>
                              <p:par>
                                <p:cTn id="40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224 2.22222E-6 L 0.3 2.22222E-6 " pathEditMode="relative" rAng="0" ptsTypes="AA">
                                      <p:cBhvr>
                                        <p:cTn id="4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8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302"/>
                            </p:stCondLst>
                            <p:childTnLst>
                              <p:par>
                                <p:cTn id="43" presetID="1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3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45" dur="3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3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49" dur="3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602"/>
                            </p:stCondLst>
                            <p:childTnLst>
                              <p:par>
                                <p:cTn id="52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uiExpand="1" build="p"/>
      <p:bldP spid="71" grpId="1" uiExpand="1" build="allAtOnce"/>
      <p:bldP spid="75" grpId="0" uiExpand="1" build="p"/>
      <p:bldP spid="75" grpId="1" uiExpand="1" build="allAtOnce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84D856A1-E7F0-A766-0333-EEE81845A1B9}"/>
              </a:ext>
            </a:extLst>
          </p:cNvPr>
          <p:cNvGrpSpPr/>
          <p:nvPr/>
        </p:nvGrpSpPr>
        <p:grpSpPr>
          <a:xfrm>
            <a:off x="10319794" y="3870902"/>
            <a:ext cx="950596" cy="1615440"/>
            <a:chOff x="1583532" y="2697483"/>
            <a:chExt cx="950596" cy="1615440"/>
          </a:xfrm>
        </p:grpSpPr>
        <p:pic>
          <p:nvPicPr>
            <p:cNvPr id="23" name="Picture 22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DE632B03-447A-DB01-B302-D6FF864A1A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249" r="16641" b="76556"/>
            <a:stretch/>
          </p:blipFill>
          <p:spPr>
            <a:xfrm>
              <a:off x="1583532" y="2697483"/>
              <a:ext cx="925831" cy="1607820"/>
            </a:xfrm>
            <a:prstGeom prst="rect">
              <a:avLst/>
            </a:prstGeom>
          </p:spPr>
        </p:pic>
        <p:pic>
          <p:nvPicPr>
            <p:cNvPr id="24" name="Picture 23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976499AD-85A7-48D1-3353-40CFBE8030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5" t="64967" r="77846" b="24589"/>
            <a:stretch/>
          </p:blipFill>
          <p:spPr>
            <a:xfrm>
              <a:off x="1608297" y="3596643"/>
              <a:ext cx="925831" cy="716280"/>
            </a:xfrm>
            <a:prstGeom prst="rect">
              <a:avLst/>
            </a:prstGeom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9ADF151-BB90-A381-1923-E925ADB8F399}"/>
                </a:ext>
              </a:extLst>
            </p:cNvPr>
            <p:cNvSpPr/>
            <p:nvPr/>
          </p:nvSpPr>
          <p:spPr>
            <a:xfrm>
              <a:off x="1754983" y="3714753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009FBA0-CE64-9059-E1EF-6FC1D30390C1}"/>
                </a:ext>
              </a:extLst>
            </p:cNvPr>
            <p:cNvSpPr/>
            <p:nvPr/>
          </p:nvSpPr>
          <p:spPr>
            <a:xfrm>
              <a:off x="1754983" y="3585213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D7DD5F8-0EE6-12EB-72E7-A3A56B2B36AE}"/>
                </a:ext>
              </a:extLst>
            </p:cNvPr>
            <p:cNvSpPr/>
            <p:nvPr/>
          </p:nvSpPr>
          <p:spPr>
            <a:xfrm>
              <a:off x="1754983" y="3630931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792AA05-7FE0-3AF9-06BA-07E3542B2819}"/>
                </a:ext>
              </a:extLst>
            </p:cNvPr>
            <p:cNvSpPr/>
            <p:nvPr/>
          </p:nvSpPr>
          <p:spPr>
            <a:xfrm>
              <a:off x="1754983" y="3676649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" name="Picture 28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A66BC5C2-E74A-224E-1407-2692FEEF00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523" t="40680" r="68212" b="57268"/>
            <a:stretch/>
          </p:blipFill>
          <p:spPr>
            <a:xfrm>
              <a:off x="1885949" y="3279137"/>
              <a:ext cx="147320" cy="144780"/>
            </a:xfrm>
            <a:prstGeom prst="rect">
              <a:avLst/>
            </a:prstGeom>
          </p:spPr>
        </p:pic>
      </p:grpSp>
      <p:pic>
        <p:nvPicPr>
          <p:cNvPr id="31" name="Picture 2" descr="Gameboy - Free technology icons">
            <a:extLst>
              <a:ext uri="{FF2B5EF4-FFF2-40B4-BE49-F238E27FC236}">
                <a16:creationId xmlns:a16="http://schemas.microsoft.com/office/drawing/2014/main" id="{C838B92D-A479-824C-D3B7-D3DF7A41C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9814" y="4939991"/>
            <a:ext cx="900000" cy="900000"/>
          </a:xfrm>
          <a:prstGeom prst="rect">
            <a:avLst/>
          </a:prstGeom>
          <a:scene3d>
            <a:camera prst="isometricOffAxis1Lef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387BE044-E9D6-4C1A-5F74-CE0B61AC5D94}"/>
              </a:ext>
            </a:extLst>
          </p:cNvPr>
          <p:cNvGrpSpPr/>
          <p:nvPr/>
        </p:nvGrpSpPr>
        <p:grpSpPr>
          <a:xfrm>
            <a:off x="6389250" y="2878355"/>
            <a:ext cx="3715380" cy="2745828"/>
            <a:chOff x="1816735" y="3429000"/>
            <a:chExt cx="2550160" cy="1884680"/>
          </a:xfrm>
        </p:grpSpPr>
        <p:pic>
          <p:nvPicPr>
            <p:cNvPr id="3" name="Picture 2" descr="Background pattern&#10;&#10;Description automatically generated">
              <a:extLst>
                <a:ext uri="{FF2B5EF4-FFF2-40B4-BE49-F238E27FC236}">
                  <a16:creationId xmlns:a16="http://schemas.microsoft.com/office/drawing/2014/main" id="{50B73DC5-45DB-B707-D9FA-D4B3896EB1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2685" b="26366" l="3744" r="35567">
                          <a14:foregroundMark x1="10148" y1="12848" x2="10640" y2="13998"/>
                          <a14:foregroundMark x1="7980" y1="11505" x2="8374" y2="9684"/>
                          <a14:foregroundMark x1="8670" y1="9204" x2="7685" y2="12176"/>
                          <a14:foregroundMark x1="8473" y1="12752" x2="12217" y2="18504"/>
                          <a14:foregroundMark x1="12118" y1="17162" x2="16552" y2="20614"/>
                          <a14:foregroundMark x1="11823" y1="20038" x2="12709" y2="19271"/>
                          <a14:foregroundMark x1="13498" y1="17641" x2="10443" y2="17929"/>
                          <a14:foregroundMark x1="10837" y1="18121" x2="11034" y2="19942"/>
                          <a14:foregroundMark x1="11921" y1="20230" x2="14877" y2="19367"/>
                          <a14:foregroundMark x1="14975" y1="19271" x2="15172" y2="20230"/>
                          <a14:foregroundMark x1="15369" y1="19463" x2="20099" y2="25024"/>
                          <a14:foregroundMark x1="20099" y1="25024" x2="27783" y2="25695"/>
                          <a14:foregroundMark x1="27783" y1="25695" x2="20197" y2="24928"/>
                          <a14:foregroundMark x1="20197" y1="24928" x2="24433" y2="24928"/>
                          <a14:foregroundMark x1="14581" y1="19175" x2="16650" y2="21285"/>
                          <a14:foregroundMark x1="13005" y1="19367" x2="12512" y2="18984"/>
                          <a14:foregroundMark x1="15567" y1="18888" x2="16158" y2="21956"/>
                          <a14:foregroundMark x1="15862" y1="20518" x2="16059" y2="20614"/>
                          <a14:foregroundMark x1="14778" y1="20134" x2="14975" y2="20422"/>
                          <a14:foregroundMark x1="9557" y1="7958" x2="16847" y2="5177"/>
                          <a14:foregroundMark x1="16847" y1="5177" x2="21675" y2="10642"/>
                          <a14:foregroundMark x1="11330" y1="7383" x2="12217" y2="6807"/>
                          <a14:foregroundMark x1="11133" y1="7670" x2="12414" y2="5849"/>
                          <a14:foregroundMark x1="12118" y1="6903" x2="19704" y2="6807"/>
                          <a14:foregroundMark x1="19704" y1="6807" x2="21478" y2="9779"/>
                          <a14:foregroundMark x1="13695" y1="5273" x2="17537" y2="5561"/>
                          <a14:foregroundMark x1="13596" y1="5753" x2="17833" y2="4890"/>
                          <a14:foregroundMark x1="16355" y1="5081" x2="12709" y2="7095"/>
                          <a14:foregroundMark x1="26798" y1="11026" x2="28867" y2="12272"/>
                          <a14:foregroundMark x1="26897" y1="11122" x2="29655" y2="10930"/>
                          <a14:foregroundMark x1="26305" y1="11314" x2="25911" y2="11122"/>
                          <a14:foregroundMark x1="25911" y1="11122" x2="28768" y2="10834"/>
                          <a14:foregroundMark x1="26601" y1="10451" x2="30148" y2="9396"/>
                          <a14:foregroundMark x1="26404" y1="11026" x2="28374" y2="14094"/>
                          <a14:foregroundMark x1="25222" y1="10163" x2="27094" y2="11122"/>
                          <a14:foregroundMark x1="29557" y1="12081" x2="30049" y2="12081"/>
                          <a14:foregroundMark x1="33990" y1="21764" x2="34483" y2="23969"/>
                          <a14:foregroundMark x1="34384" y1="24449" x2="21281" y2="24640"/>
                          <a14:foregroundMark x1="21281" y1="24640" x2="29064" y2="26270"/>
                          <a14:foregroundMark x1="29064" y1="26270" x2="21281" y2="24640"/>
                          <a14:foregroundMark x1="21281" y1="24640" x2="23350" y2="25983"/>
                          <a14:foregroundMark x1="33892" y1="25120" x2="18719" y2="25024"/>
                          <a14:foregroundMark x1="18719" y1="25024" x2="28177" y2="26174"/>
                          <a14:foregroundMark x1="28177" y1="26174" x2="22562" y2="25120"/>
                          <a14:foregroundMark x1="15369" y1="23394" x2="18719" y2="23969"/>
                          <a14:foregroundMark x1="20493" y1="25024" x2="23054" y2="25983"/>
                          <a14:foregroundMark x1="20296" y1="26079" x2="22365" y2="26462"/>
                          <a14:foregroundMark x1="17044" y1="24640" x2="16453" y2="24449"/>
                          <a14:foregroundMark x1="35567" y1="22819" x2="34975" y2="24640"/>
                          <a14:backgroundMark x1="31724" y1="20614" x2="31724" y2="20614"/>
                          <a14:backgroundMark x1="31626" y1="20422" x2="31626" y2="20422"/>
                          <a14:backgroundMark x1="31626" y1="20422" x2="31724" y2="20422"/>
                          <a14:backgroundMark x1="31724" y1="20422" x2="31527" y2="2042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1789" b="72519"/>
            <a:stretch/>
          </p:blipFill>
          <p:spPr>
            <a:xfrm>
              <a:off x="1816735" y="3429000"/>
              <a:ext cx="2550160" cy="1884680"/>
            </a:xfrm>
            <a:prstGeom prst="rect">
              <a:avLst/>
            </a:prstGeom>
          </p:spPr>
        </p:pic>
        <p:pic>
          <p:nvPicPr>
            <p:cNvPr id="13" name="Picture 12" descr="Background pattern&#10;&#10;Description automatically generated">
              <a:extLst>
                <a:ext uri="{FF2B5EF4-FFF2-40B4-BE49-F238E27FC236}">
                  <a16:creationId xmlns:a16="http://schemas.microsoft.com/office/drawing/2014/main" id="{6D419F41-0339-B20B-6B3C-762F436501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416" t="25536" r="45108" b="71349"/>
            <a:stretch/>
          </p:blipFill>
          <p:spPr>
            <a:xfrm>
              <a:off x="2634544" y="3974846"/>
              <a:ext cx="98496" cy="213614"/>
            </a:xfrm>
            <a:prstGeom prst="rect">
              <a:avLst/>
            </a:prstGeom>
            <a:noFill/>
          </p:spPr>
        </p:pic>
        <p:pic>
          <p:nvPicPr>
            <p:cNvPr id="35" name="Picture 34" descr="Background pattern&#10;&#10;Description automatically generated">
              <a:extLst>
                <a:ext uri="{FF2B5EF4-FFF2-40B4-BE49-F238E27FC236}">
                  <a16:creationId xmlns:a16="http://schemas.microsoft.com/office/drawing/2014/main" id="{6DEDC6DA-377D-EA73-66A6-C4C427103A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439" t="23512" r="22618" b="74487"/>
            <a:stretch/>
          </p:blipFill>
          <p:spPr>
            <a:xfrm>
              <a:off x="2663119" y="4007992"/>
              <a:ext cx="129682" cy="137161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FCA997D-5D5B-206D-FE4C-C5DF9DA15789}"/>
              </a:ext>
            </a:extLst>
          </p:cNvPr>
          <p:cNvGrpSpPr/>
          <p:nvPr/>
        </p:nvGrpSpPr>
        <p:grpSpPr>
          <a:xfrm>
            <a:off x="10319794" y="3868163"/>
            <a:ext cx="950596" cy="1615440"/>
            <a:chOff x="5212079" y="91440"/>
            <a:chExt cx="950596" cy="1615440"/>
          </a:xfrm>
        </p:grpSpPr>
        <p:pic>
          <p:nvPicPr>
            <p:cNvPr id="5" name="Picture 4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875B4E41-7DAD-41CB-7E98-A7F3431B61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249" r="16641" b="76556"/>
            <a:stretch/>
          </p:blipFill>
          <p:spPr>
            <a:xfrm>
              <a:off x="5212079" y="91440"/>
              <a:ext cx="925831" cy="1607820"/>
            </a:xfrm>
            <a:prstGeom prst="rect">
              <a:avLst/>
            </a:prstGeom>
          </p:spPr>
        </p:pic>
        <p:pic>
          <p:nvPicPr>
            <p:cNvPr id="6" name="Picture 5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E6DF0842-0C67-225E-6EFF-A8AB6EA24C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5" t="64967" r="77846" b="24589"/>
            <a:stretch/>
          </p:blipFill>
          <p:spPr>
            <a:xfrm>
              <a:off x="5236844" y="990600"/>
              <a:ext cx="925831" cy="71628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432F01C-7B24-4002-0101-83D37EEB9039}"/>
                </a:ext>
              </a:extLst>
            </p:cNvPr>
            <p:cNvSpPr/>
            <p:nvPr/>
          </p:nvSpPr>
          <p:spPr>
            <a:xfrm>
              <a:off x="5383530" y="1108710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74F15C-7853-0DFC-9696-16061B329D3B}"/>
                </a:ext>
              </a:extLst>
            </p:cNvPr>
            <p:cNvSpPr/>
            <p:nvPr/>
          </p:nvSpPr>
          <p:spPr>
            <a:xfrm>
              <a:off x="5383530" y="979170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F9D58BC-3B9F-5FEA-6533-C0B25EB9008B}"/>
                </a:ext>
              </a:extLst>
            </p:cNvPr>
            <p:cNvSpPr/>
            <p:nvPr/>
          </p:nvSpPr>
          <p:spPr>
            <a:xfrm>
              <a:off x="5383530" y="1024888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39EFC0B-1AED-EBB5-A164-645734225D56}"/>
                </a:ext>
              </a:extLst>
            </p:cNvPr>
            <p:cNvSpPr/>
            <p:nvPr/>
          </p:nvSpPr>
          <p:spPr>
            <a:xfrm>
              <a:off x="5383530" y="1070606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1" name="Picture 10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82CC5835-0BD0-C45F-BFED-A1CBEC21CD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14" t="40555" r="71551" b="57306"/>
            <a:stretch/>
          </p:blipFill>
          <p:spPr>
            <a:xfrm>
              <a:off x="5511164" y="670559"/>
              <a:ext cx="163830" cy="146685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30C386A1-56F7-4733-8E73-68D61750CCEE}"/>
              </a:ext>
            </a:extLst>
          </p:cNvPr>
          <p:cNvGrpSpPr/>
          <p:nvPr/>
        </p:nvGrpSpPr>
        <p:grpSpPr>
          <a:xfrm>
            <a:off x="10344559" y="2213997"/>
            <a:ext cx="728133" cy="1607820"/>
            <a:chOff x="8173681" y="1902459"/>
            <a:chExt cx="566420" cy="688340"/>
          </a:xfrm>
        </p:grpSpPr>
        <p:pic>
          <p:nvPicPr>
            <p:cNvPr id="66" name="Picture 65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0B8E7B4D-8B75-A631-8962-83DBFD2C8C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9" t="28767" r="32877" b="61796"/>
            <a:stretch/>
          </p:blipFill>
          <p:spPr>
            <a:xfrm>
              <a:off x="8188882" y="1920238"/>
              <a:ext cx="525858" cy="670561"/>
            </a:xfrm>
            <a:prstGeom prst="rect">
              <a:avLst/>
            </a:prstGeom>
          </p:spPr>
        </p:pic>
        <p:pic>
          <p:nvPicPr>
            <p:cNvPr id="67" name="Picture 66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39D0C628-21FE-8274-276D-64916AEB93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170" t="28767" r="27482" b="61796"/>
            <a:stretch/>
          </p:blipFill>
          <p:spPr>
            <a:xfrm>
              <a:off x="8173681" y="1902459"/>
              <a:ext cx="566420" cy="670561"/>
            </a:xfrm>
            <a:prstGeom prst="rect">
              <a:avLst/>
            </a:prstGeom>
          </p:spPr>
        </p:pic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8B13927D-C673-9688-023D-35D070F5A039}"/>
              </a:ext>
            </a:extLst>
          </p:cNvPr>
          <p:cNvGrpSpPr/>
          <p:nvPr/>
        </p:nvGrpSpPr>
        <p:grpSpPr>
          <a:xfrm>
            <a:off x="3615685" y="228943"/>
            <a:ext cx="8395366" cy="2743200"/>
            <a:chOff x="778935" y="624840"/>
            <a:chExt cx="5317065" cy="1737360"/>
          </a:xfrm>
        </p:grpSpPr>
        <p:pic>
          <p:nvPicPr>
            <p:cNvPr id="69" name="Picture 68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D59D6135-A8D7-BC8E-C1FE-DF1A466BCE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27480" b="49598" l="1888" r="49011">
                          <a14:foregroundMark x1="47032" y1="38070" x2="47302" y2="39678"/>
                          <a14:foregroundMark x1="49011" y1="38338" x2="49011" y2="39410"/>
                          <a14:foregroundMark x1="37140" y1="49598" x2="35432" y2="49196"/>
                          <a14:foregroundMark x1="1978" y1="36193" x2="2428" y2="37802"/>
                          <a14:foregroundMark x1="12590" y1="28284" x2="15558" y2="2748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t="26273" r="49799" b="49276"/>
            <a:stretch/>
          </p:blipFill>
          <p:spPr>
            <a:xfrm>
              <a:off x="778935" y="624840"/>
              <a:ext cx="5317065" cy="1737360"/>
            </a:xfrm>
            <a:prstGeom prst="rect">
              <a:avLst/>
            </a:prstGeom>
          </p:spPr>
        </p:pic>
        <p:pic>
          <p:nvPicPr>
            <p:cNvPr id="70" name="Picture 69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FAB1D48E-45CB-E031-F98D-9350A33F6C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532" r="50309" b="26093"/>
            <a:stretch/>
          </p:blipFill>
          <p:spPr>
            <a:xfrm>
              <a:off x="820791" y="662940"/>
              <a:ext cx="5263831" cy="1661160"/>
            </a:xfrm>
            <a:prstGeom prst="rect">
              <a:avLst/>
            </a:prstGeom>
          </p:spPr>
        </p:pic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E4A8BF62-9E08-4439-AE3D-4089BEDC0D7F}"/>
              </a:ext>
            </a:extLst>
          </p:cNvPr>
          <p:cNvSpPr txBox="1"/>
          <p:nvPr/>
        </p:nvSpPr>
        <p:spPr>
          <a:xfrm>
            <a:off x="4110379" y="1105926"/>
            <a:ext cx="6936912" cy="8998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OT-PopJoy Std B" panose="02020800000000000000" pitchFamily="18" charset="-128"/>
                <a:ea typeface="FOT-PopJoy Std B" panose="02020800000000000000" pitchFamily="18" charset="-128"/>
                <a:cs typeface="+mn-cs"/>
              </a:rPr>
              <a:t>MARIOOOOOOOOOOOO!</a:t>
            </a:r>
          </a:p>
        </p:txBody>
      </p:sp>
      <p:pic>
        <p:nvPicPr>
          <p:cNvPr id="12" name="Picture 2" descr="Gameboy - Free technology icons">
            <a:extLst>
              <a:ext uri="{FF2B5EF4-FFF2-40B4-BE49-F238E27FC236}">
                <a16:creationId xmlns:a16="http://schemas.microsoft.com/office/drawing/2014/main" id="{FA2CBE5C-1686-1418-BCB0-E0A2E8FEE9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0716" y="4947611"/>
            <a:ext cx="900000" cy="900000"/>
          </a:xfrm>
          <a:prstGeom prst="rect">
            <a:avLst/>
          </a:prstGeom>
          <a:scene3d>
            <a:camera prst="perspectiveFron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Gameboy - Free technology icons">
            <a:extLst>
              <a:ext uri="{FF2B5EF4-FFF2-40B4-BE49-F238E27FC236}">
                <a16:creationId xmlns:a16="http://schemas.microsoft.com/office/drawing/2014/main" id="{B4A38A10-6DF2-E4D5-1CE7-16C4DE893B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9814" y="4946408"/>
            <a:ext cx="900000" cy="900000"/>
          </a:xfrm>
          <a:prstGeom prst="rect">
            <a:avLst/>
          </a:prstGeom>
          <a:scene3d>
            <a:camera prst="perspectiveRelaxed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3C2D2F62-7DBC-FEBA-0B0D-2EB418B3B8F1}"/>
              </a:ext>
            </a:extLst>
          </p:cNvPr>
          <p:cNvGrpSpPr/>
          <p:nvPr/>
        </p:nvGrpSpPr>
        <p:grpSpPr>
          <a:xfrm>
            <a:off x="5807192" y="2616142"/>
            <a:ext cx="728133" cy="1789234"/>
            <a:chOff x="8173681" y="1902459"/>
            <a:chExt cx="566420" cy="688340"/>
          </a:xfrm>
        </p:grpSpPr>
        <p:pic>
          <p:nvPicPr>
            <p:cNvPr id="16" name="Picture 15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C3D011A9-E262-0546-2B0E-714B66A9D3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9" t="28767" r="32877" b="61796"/>
            <a:stretch/>
          </p:blipFill>
          <p:spPr>
            <a:xfrm>
              <a:off x="8188882" y="1920238"/>
              <a:ext cx="525858" cy="670561"/>
            </a:xfrm>
            <a:prstGeom prst="rect">
              <a:avLst/>
            </a:prstGeom>
          </p:spPr>
        </p:pic>
        <p:pic>
          <p:nvPicPr>
            <p:cNvPr id="17" name="Picture 16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CE9D75CF-9CDF-450B-F028-F0DCEDB661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170" t="28767" r="27482" b="61796"/>
            <a:stretch/>
          </p:blipFill>
          <p:spPr>
            <a:xfrm>
              <a:off x="8173681" y="1902459"/>
              <a:ext cx="566420" cy="670561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F547EA0-079E-8A41-7D50-F52450160056}"/>
              </a:ext>
            </a:extLst>
          </p:cNvPr>
          <p:cNvGrpSpPr/>
          <p:nvPr/>
        </p:nvGrpSpPr>
        <p:grpSpPr>
          <a:xfrm>
            <a:off x="1989574" y="608669"/>
            <a:ext cx="8395366" cy="2743200"/>
            <a:chOff x="778935" y="624840"/>
            <a:chExt cx="5317065" cy="1737360"/>
          </a:xfrm>
        </p:grpSpPr>
        <p:pic>
          <p:nvPicPr>
            <p:cNvPr id="19" name="Picture 18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4CBB939C-2324-B315-5375-11AFA5790C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27480" b="49598" l="1888" r="49011">
                          <a14:foregroundMark x1="47032" y1="38070" x2="47302" y2="39678"/>
                          <a14:foregroundMark x1="49011" y1="38338" x2="49011" y2="39410"/>
                          <a14:foregroundMark x1="37140" y1="49598" x2="35432" y2="49196"/>
                          <a14:foregroundMark x1="1978" y1="36193" x2="2428" y2="37802"/>
                          <a14:foregroundMark x1="12590" y1="28284" x2="15558" y2="2748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t="26273" r="49799" b="49276"/>
            <a:stretch/>
          </p:blipFill>
          <p:spPr>
            <a:xfrm>
              <a:off x="778935" y="624840"/>
              <a:ext cx="5317065" cy="1737360"/>
            </a:xfrm>
            <a:prstGeom prst="rect">
              <a:avLst/>
            </a:prstGeom>
          </p:spPr>
        </p:pic>
        <p:pic>
          <p:nvPicPr>
            <p:cNvPr id="20" name="Picture 19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7DDA49A7-3CE7-CFF5-F12C-F134503BCA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532" r="50309" b="26093"/>
            <a:stretch/>
          </p:blipFill>
          <p:spPr>
            <a:xfrm>
              <a:off x="820791" y="662940"/>
              <a:ext cx="5263831" cy="1661160"/>
            </a:xfrm>
            <a:prstGeom prst="rect">
              <a:avLst/>
            </a:prstGeom>
          </p:spPr>
        </p:pic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1475D805-C566-F7C2-4AEC-7E2DD09894B3}"/>
              </a:ext>
            </a:extLst>
          </p:cNvPr>
          <p:cNvSpPr txBox="1"/>
          <p:nvPr/>
        </p:nvSpPr>
        <p:spPr>
          <a:xfrm>
            <a:off x="2649031" y="1165329"/>
            <a:ext cx="6961565" cy="496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Transportation completed.</a:t>
            </a:r>
          </a:p>
        </p:txBody>
      </p:sp>
    </p:spTree>
    <p:extLst>
      <p:ext uri="{BB962C8B-B14F-4D97-AF65-F5344CB8AC3E}">
        <p14:creationId xmlns:p14="http://schemas.microsoft.com/office/powerpoint/2010/main" val="912678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2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200"/>
                            </p:stCondLst>
                            <p:childTnLst>
                              <p:par>
                                <p:cTn id="26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7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851"/>
                            </p:stCondLst>
                            <p:childTnLst>
                              <p:par>
                                <p:cTn id="34" presetID="12" presetClass="exit" presetSubtype="1" fill="hold" grpId="1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35" dur="3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36" dur="3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151"/>
                            </p:stCondLst>
                            <p:childTnLst>
                              <p:par>
                                <p:cTn id="39" presetID="12" presetClass="exit" presetSubtype="4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3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41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2" presetClass="exit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3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45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651"/>
                            </p:stCondLst>
                            <p:childTnLst>
                              <p:par>
                                <p:cTn id="48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6151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651"/>
                            </p:stCondLst>
                            <p:childTnLst>
                              <p:par>
                                <p:cTn id="56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2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9" dur="2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851"/>
                            </p:stCondLst>
                            <p:childTnLst>
                              <p:par>
                                <p:cTn id="61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7351"/>
                            </p:stCondLst>
                            <p:childTnLst>
                              <p:par>
                                <p:cTn id="6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952"/>
                            </p:stCondLst>
                            <p:childTnLst>
                              <p:par>
                                <p:cTn id="69" presetID="12" presetClass="exit" presetSubtype="1" fill="hold" grpId="1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70" dur="3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71" dur="3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252"/>
                            </p:stCondLst>
                            <p:childTnLst>
                              <p:par>
                                <p:cTn id="74" presetID="1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5" dur="300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76" dur="3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9" dur="3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80" dur="3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uiExpand="1" build="p"/>
      <p:bldP spid="71" grpId="1" uiExpand="1" build="allAtOnce"/>
      <p:bldP spid="21" grpId="0" uiExpand="1" build="p"/>
      <p:bldP spid="21" grpId="1" uiExpand="1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C4D4DA73-BD91-BFD0-49AC-07D24478BE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36072" y="3614862"/>
            <a:ext cx="2794929" cy="24012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EFCA997D-5D5B-206D-FE4C-C5DF9DA15789}"/>
              </a:ext>
            </a:extLst>
          </p:cNvPr>
          <p:cNvGrpSpPr/>
          <p:nvPr/>
        </p:nvGrpSpPr>
        <p:grpSpPr>
          <a:xfrm>
            <a:off x="10319794" y="4279643"/>
            <a:ext cx="950596" cy="1615440"/>
            <a:chOff x="5212079" y="91440"/>
            <a:chExt cx="950596" cy="1615440"/>
          </a:xfrm>
        </p:grpSpPr>
        <p:pic>
          <p:nvPicPr>
            <p:cNvPr id="5" name="Picture 4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875B4E41-7DAD-41CB-7E98-A7F3431B61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249" r="16641" b="76556"/>
            <a:stretch/>
          </p:blipFill>
          <p:spPr>
            <a:xfrm>
              <a:off x="5212079" y="91440"/>
              <a:ext cx="925831" cy="1607820"/>
            </a:xfrm>
            <a:prstGeom prst="rect">
              <a:avLst/>
            </a:prstGeom>
          </p:spPr>
        </p:pic>
        <p:pic>
          <p:nvPicPr>
            <p:cNvPr id="6" name="Picture 5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E6DF0842-0C67-225E-6EFF-A8AB6EA24C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5" t="64967" r="77846" b="24589"/>
            <a:stretch/>
          </p:blipFill>
          <p:spPr>
            <a:xfrm>
              <a:off x="5236844" y="990600"/>
              <a:ext cx="925831" cy="71628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432F01C-7B24-4002-0101-83D37EEB9039}"/>
                </a:ext>
              </a:extLst>
            </p:cNvPr>
            <p:cNvSpPr/>
            <p:nvPr/>
          </p:nvSpPr>
          <p:spPr>
            <a:xfrm>
              <a:off x="5383530" y="1108710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74F15C-7853-0DFC-9696-16061B329D3B}"/>
                </a:ext>
              </a:extLst>
            </p:cNvPr>
            <p:cNvSpPr/>
            <p:nvPr/>
          </p:nvSpPr>
          <p:spPr>
            <a:xfrm>
              <a:off x="5383530" y="979170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F9D58BC-3B9F-5FEA-6533-C0B25EB9008B}"/>
                </a:ext>
              </a:extLst>
            </p:cNvPr>
            <p:cNvSpPr/>
            <p:nvPr/>
          </p:nvSpPr>
          <p:spPr>
            <a:xfrm>
              <a:off x="5383530" y="1024888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39EFC0B-1AED-EBB5-A164-645734225D56}"/>
                </a:ext>
              </a:extLst>
            </p:cNvPr>
            <p:cNvSpPr/>
            <p:nvPr/>
          </p:nvSpPr>
          <p:spPr>
            <a:xfrm>
              <a:off x="5383530" y="1070606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1" name="Picture 10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82CC5835-0BD0-C45F-BFED-A1CBEC21CD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14" t="40555" r="71551" b="57306"/>
            <a:stretch/>
          </p:blipFill>
          <p:spPr>
            <a:xfrm>
              <a:off x="5511164" y="670559"/>
              <a:ext cx="163830" cy="146685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8CD249D-55CA-B24D-D38B-093AFA60F082}"/>
              </a:ext>
            </a:extLst>
          </p:cNvPr>
          <p:cNvGrpSpPr/>
          <p:nvPr/>
        </p:nvGrpSpPr>
        <p:grpSpPr>
          <a:xfrm>
            <a:off x="1642695" y="4636367"/>
            <a:ext cx="941363" cy="1354085"/>
            <a:chOff x="1721742" y="2008737"/>
            <a:chExt cx="578062" cy="831502"/>
          </a:xfrm>
        </p:grpSpPr>
        <p:pic>
          <p:nvPicPr>
            <p:cNvPr id="15" name="Picture 14" descr="Background pattern&#10;&#10;Description automatically generated">
              <a:extLst>
                <a:ext uri="{FF2B5EF4-FFF2-40B4-BE49-F238E27FC236}">
                  <a16:creationId xmlns:a16="http://schemas.microsoft.com/office/drawing/2014/main" id="{61458B2B-D9BB-E503-FAF5-FEE98CD9A9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80" t="79483" r="83632" b="16146"/>
            <a:stretch/>
          </p:blipFill>
          <p:spPr>
            <a:xfrm flipH="1">
              <a:off x="1994691" y="2515235"/>
              <a:ext cx="274320" cy="299720"/>
            </a:xfrm>
            <a:prstGeom prst="rect">
              <a:avLst/>
            </a:prstGeom>
          </p:spPr>
        </p:pic>
        <p:pic>
          <p:nvPicPr>
            <p:cNvPr id="16" name="Picture 15" descr="Background pattern&#10;&#10;Description automatically generated">
              <a:extLst>
                <a:ext uri="{FF2B5EF4-FFF2-40B4-BE49-F238E27FC236}">
                  <a16:creationId xmlns:a16="http://schemas.microsoft.com/office/drawing/2014/main" id="{5C0D6010-FC58-D40E-5648-01B3C76C03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02" t="68422" r="90228" b="27490"/>
            <a:stretch/>
          </p:blipFill>
          <p:spPr>
            <a:xfrm rot="6676589" flipV="1">
              <a:off x="1963426" y="2411924"/>
              <a:ext cx="354330" cy="280416"/>
            </a:xfrm>
            <a:prstGeom prst="rect">
              <a:avLst/>
            </a:prstGeom>
          </p:spPr>
        </p:pic>
        <p:pic>
          <p:nvPicPr>
            <p:cNvPr id="17" name="Picture 16" descr="Background pattern&#10;&#10;Description automatically generated">
              <a:extLst>
                <a:ext uri="{FF2B5EF4-FFF2-40B4-BE49-F238E27FC236}">
                  <a16:creationId xmlns:a16="http://schemas.microsoft.com/office/drawing/2014/main" id="{409B659B-F793-CFCD-B2CE-0D5926815D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69" t="45185" r="92714" b="50000"/>
            <a:stretch/>
          </p:blipFill>
          <p:spPr>
            <a:xfrm flipH="1">
              <a:off x="1907540" y="2360930"/>
              <a:ext cx="313690" cy="330201"/>
            </a:xfrm>
            <a:prstGeom prst="rect">
              <a:avLst/>
            </a:prstGeom>
          </p:spPr>
        </p:pic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59B7C77-2B63-9E26-21E2-C6789C56AB08}"/>
                </a:ext>
              </a:extLst>
            </p:cNvPr>
            <p:cNvGrpSpPr/>
            <p:nvPr/>
          </p:nvGrpSpPr>
          <p:grpSpPr>
            <a:xfrm rot="434250">
              <a:off x="1721742" y="2293103"/>
              <a:ext cx="313690" cy="452120"/>
              <a:chOff x="1731425" y="2952856"/>
              <a:chExt cx="313690" cy="452120"/>
            </a:xfrm>
          </p:grpSpPr>
          <p:pic>
            <p:nvPicPr>
              <p:cNvPr id="29" name="Picture 28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4CDCBAA6-C931-F607-DCFE-277F69DA124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26" t="50252" r="93618" b="43155"/>
              <a:stretch/>
            </p:blipFill>
            <p:spPr>
              <a:xfrm rot="1177935" flipH="1">
                <a:off x="1802580" y="2952856"/>
                <a:ext cx="213359" cy="452120"/>
              </a:xfrm>
              <a:prstGeom prst="rect">
                <a:avLst/>
              </a:prstGeom>
            </p:spPr>
          </p:pic>
          <p:pic>
            <p:nvPicPr>
              <p:cNvPr id="30" name="Picture 29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E95D9750-230C-12B5-EA51-7F361C8866E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58" t="56712" r="92426" b="39155"/>
              <a:stretch/>
            </p:blipFill>
            <p:spPr>
              <a:xfrm rot="1097987" flipH="1">
                <a:off x="1731425" y="3038553"/>
                <a:ext cx="313690" cy="283463"/>
              </a:xfrm>
              <a:prstGeom prst="rect">
                <a:avLst/>
              </a:prstGeom>
            </p:spPr>
          </p:pic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3C51C86-8373-1924-63DA-DDE7D19677E7}"/>
                </a:ext>
              </a:extLst>
            </p:cNvPr>
            <p:cNvGrpSpPr/>
            <p:nvPr/>
          </p:nvGrpSpPr>
          <p:grpSpPr>
            <a:xfrm>
              <a:off x="1801713" y="2008737"/>
              <a:ext cx="498091" cy="471678"/>
              <a:chOff x="2821303" y="3384042"/>
              <a:chExt cx="498091" cy="471678"/>
            </a:xfrm>
          </p:grpSpPr>
          <p:pic>
            <p:nvPicPr>
              <p:cNvPr id="21" name="Picture 20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00ECF2A9-7FC1-7403-5D6A-978AFA422B1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2579" t="33522" r="12500" b="64898"/>
              <a:stretch/>
            </p:blipFill>
            <p:spPr>
              <a:xfrm flipH="1">
                <a:off x="3054061" y="3508829"/>
                <a:ext cx="265333" cy="108302"/>
              </a:xfrm>
              <a:prstGeom prst="rect">
                <a:avLst/>
              </a:prstGeom>
            </p:spPr>
          </p:pic>
          <p:pic>
            <p:nvPicPr>
              <p:cNvPr id="22" name="Picture 21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E323EA60-4245-6C4E-887D-0A9E179EE8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1736" t="27705" r="11763" b="67350"/>
              <a:stretch/>
            </p:blipFill>
            <p:spPr>
              <a:xfrm flipH="1">
                <a:off x="2918458" y="3516630"/>
                <a:ext cx="350521" cy="339090"/>
              </a:xfrm>
              <a:prstGeom prst="rect">
                <a:avLst/>
              </a:prstGeom>
            </p:spPr>
          </p:pic>
          <p:pic>
            <p:nvPicPr>
              <p:cNvPr id="23" name="Picture 22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E9D4F56E-A015-F33A-5A10-80EA12C48EE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4985" t="28523" r="23708" b="69755"/>
              <a:stretch/>
            </p:blipFill>
            <p:spPr>
              <a:xfrm rot="20615745">
                <a:off x="3047045" y="3568176"/>
                <a:ext cx="70485" cy="118110"/>
              </a:xfrm>
              <a:prstGeom prst="rect">
                <a:avLst/>
              </a:prstGeom>
            </p:spPr>
          </p:pic>
          <p:pic>
            <p:nvPicPr>
              <p:cNvPr id="24" name="Picture 23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4572BD09-234E-7B8B-440F-4C067B45BCA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483" t="27816" r="2332" b="66849"/>
              <a:stretch/>
            </p:blipFill>
            <p:spPr>
              <a:xfrm flipH="1">
                <a:off x="2821303" y="3384042"/>
                <a:ext cx="495299" cy="365738"/>
              </a:xfrm>
              <a:prstGeom prst="rect">
                <a:avLst/>
              </a:prstGeom>
            </p:spPr>
          </p:pic>
          <p:pic>
            <p:nvPicPr>
              <p:cNvPr id="25" name="Picture 24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1B8FBF82-76AB-02C3-E45C-38F3FEA922B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4985" t="28523" r="23708" b="69755"/>
              <a:stretch/>
            </p:blipFill>
            <p:spPr>
              <a:xfrm rot="609437" flipH="1">
                <a:off x="3140390" y="3552936"/>
                <a:ext cx="70485" cy="118110"/>
              </a:xfrm>
              <a:prstGeom prst="rect">
                <a:avLst/>
              </a:prstGeom>
            </p:spPr>
          </p:pic>
          <p:pic>
            <p:nvPicPr>
              <p:cNvPr id="26" name="Picture 25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345E6A2C-5BFB-83EF-EF7F-933D2A1AEDF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3835" t="33030" r="1855" b="64748"/>
              <a:stretch/>
            </p:blipFill>
            <p:spPr>
              <a:xfrm flipH="1">
                <a:off x="3032757" y="3672273"/>
                <a:ext cx="232410" cy="152400"/>
              </a:xfrm>
              <a:prstGeom prst="rect">
                <a:avLst/>
              </a:prstGeom>
            </p:spPr>
          </p:pic>
          <p:pic>
            <p:nvPicPr>
              <p:cNvPr id="27" name="Picture 26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D7654DAF-5456-6831-EE5A-B0B277675C6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0405" t="32391" r="5991" b="63997"/>
              <a:stretch/>
            </p:blipFill>
            <p:spPr>
              <a:xfrm flipH="1">
                <a:off x="3100803" y="3572489"/>
                <a:ext cx="194310" cy="247650"/>
              </a:xfrm>
              <a:prstGeom prst="rect">
                <a:avLst/>
              </a:prstGeom>
            </p:spPr>
          </p:pic>
          <p:pic>
            <p:nvPicPr>
              <p:cNvPr id="28" name="Picture 27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3903B681-0745-75D7-24CC-A072BFEEBF2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7280" t="32419" r="9424" b="63969"/>
              <a:stretch/>
            </p:blipFill>
            <p:spPr>
              <a:xfrm flipH="1">
                <a:off x="2842191" y="3577276"/>
                <a:ext cx="177702" cy="247650"/>
              </a:xfrm>
              <a:prstGeom prst="rect">
                <a:avLst/>
              </a:prstGeom>
            </p:spPr>
          </p:pic>
        </p:grpSp>
        <p:pic>
          <p:nvPicPr>
            <p:cNvPr id="20" name="Picture 19" descr="Background pattern&#10;&#10;Description automatically generated">
              <a:extLst>
                <a:ext uri="{FF2B5EF4-FFF2-40B4-BE49-F238E27FC236}">
                  <a16:creationId xmlns:a16="http://schemas.microsoft.com/office/drawing/2014/main" id="{66A9DCDD-B8F7-E762-18C8-9F38CBB2CD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9" t="79511" r="93843" b="16118"/>
            <a:stretch/>
          </p:blipFill>
          <p:spPr>
            <a:xfrm flipH="1">
              <a:off x="1825073" y="2540519"/>
              <a:ext cx="274320" cy="299720"/>
            </a:xfrm>
            <a:prstGeom prst="rect">
              <a:avLst/>
            </a:prstGeom>
          </p:spPr>
        </p:pic>
      </p:grpSp>
      <p:pic>
        <p:nvPicPr>
          <p:cNvPr id="34" name="Picture 2" descr="Gameboy - Free technology icons">
            <a:extLst>
              <a:ext uri="{FF2B5EF4-FFF2-40B4-BE49-F238E27FC236}">
                <a16:creationId xmlns:a16="http://schemas.microsoft.com/office/drawing/2014/main" id="{701E12A5-6FA7-8395-D64A-FD8C78026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1372" y="4941424"/>
            <a:ext cx="900000" cy="900000"/>
          </a:xfrm>
          <a:prstGeom prst="rect">
            <a:avLst/>
          </a:prstGeom>
          <a:scene3d>
            <a:camera prst="perspectiveRelaxed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Gameboy - Free technology icons">
            <a:extLst>
              <a:ext uri="{FF2B5EF4-FFF2-40B4-BE49-F238E27FC236}">
                <a16:creationId xmlns:a16="http://schemas.microsoft.com/office/drawing/2014/main" id="{6FEC37A5-420C-C694-ED82-673D29A8AD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3198" y="4938442"/>
            <a:ext cx="900000" cy="900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Gameboy - Free technology icons">
            <a:extLst>
              <a:ext uri="{FF2B5EF4-FFF2-40B4-BE49-F238E27FC236}">
                <a16:creationId xmlns:a16="http://schemas.microsoft.com/office/drawing/2014/main" id="{C838B92D-A479-824C-D3B7-D3DF7A41C1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9814" y="4939991"/>
            <a:ext cx="900000" cy="900000"/>
          </a:xfrm>
          <a:prstGeom prst="rect">
            <a:avLst/>
          </a:prstGeom>
          <a:scene3d>
            <a:camera prst="isometricOffAxis1Lef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2CBE897-FED4-92A4-797C-32F9957CA596}"/>
              </a:ext>
            </a:extLst>
          </p:cNvPr>
          <p:cNvGrpSpPr/>
          <p:nvPr/>
        </p:nvGrpSpPr>
        <p:grpSpPr>
          <a:xfrm>
            <a:off x="5059058" y="3600660"/>
            <a:ext cx="1072838" cy="1455411"/>
            <a:chOff x="5149145" y="1401199"/>
            <a:chExt cx="673681" cy="913915"/>
          </a:xfrm>
        </p:grpSpPr>
        <p:pic>
          <p:nvPicPr>
            <p:cNvPr id="3" name="Picture 2" descr="Background pattern&#10;&#10;Description automatically generated">
              <a:extLst>
                <a:ext uri="{FF2B5EF4-FFF2-40B4-BE49-F238E27FC236}">
                  <a16:creationId xmlns:a16="http://schemas.microsoft.com/office/drawing/2014/main" id="{7BF46DB0-408B-6023-DE5E-888142623C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" t="79972" r="93342" b="16954"/>
            <a:stretch/>
          </p:blipFill>
          <p:spPr>
            <a:xfrm rot="4138673">
              <a:off x="5153220" y="1951291"/>
              <a:ext cx="325614" cy="210821"/>
            </a:xfrm>
            <a:prstGeom prst="rect">
              <a:avLst/>
            </a:prstGeom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F0E63FB-C155-0052-7305-568428B9B8B2}"/>
                </a:ext>
              </a:extLst>
            </p:cNvPr>
            <p:cNvGrpSpPr/>
            <p:nvPr/>
          </p:nvGrpSpPr>
          <p:grpSpPr>
            <a:xfrm>
              <a:off x="5149145" y="1565070"/>
              <a:ext cx="401651" cy="488313"/>
              <a:chOff x="4691437" y="1579999"/>
              <a:chExt cx="401651" cy="488313"/>
            </a:xfrm>
          </p:grpSpPr>
          <p:pic>
            <p:nvPicPr>
              <p:cNvPr id="56" name="Picture 55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1595FE17-0235-F413-EF1F-785C7023547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867" t="50498" r="74217" b="44244"/>
              <a:stretch/>
            </p:blipFill>
            <p:spPr>
              <a:xfrm rot="8749081" flipH="1">
                <a:off x="4848445" y="1707722"/>
                <a:ext cx="211142" cy="360590"/>
              </a:xfrm>
              <a:prstGeom prst="rect">
                <a:avLst/>
              </a:prstGeom>
            </p:spPr>
          </p:pic>
          <p:pic>
            <p:nvPicPr>
              <p:cNvPr id="57" name="Picture 56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37108147-8CC2-D832-4009-5596E71D98A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19" t="67396" r="89831" b="26884"/>
              <a:stretch/>
            </p:blipFill>
            <p:spPr>
              <a:xfrm rot="8181661" flipH="1">
                <a:off x="4691437" y="1579999"/>
                <a:ext cx="401651" cy="392306"/>
              </a:xfrm>
              <a:prstGeom prst="rect">
                <a:avLst/>
              </a:prstGeom>
            </p:spPr>
          </p:pic>
        </p:grpSp>
        <p:pic>
          <p:nvPicPr>
            <p:cNvPr id="35" name="Picture 34" descr="Background pattern&#10;&#10;Description automatically generated">
              <a:extLst>
                <a:ext uri="{FF2B5EF4-FFF2-40B4-BE49-F238E27FC236}">
                  <a16:creationId xmlns:a16="http://schemas.microsoft.com/office/drawing/2014/main" id="{4A0A0AFB-8352-65C4-06BC-B3B2AC1D64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4663" r="92550" b="49617"/>
            <a:stretch/>
          </p:blipFill>
          <p:spPr>
            <a:xfrm>
              <a:off x="5236628" y="1828163"/>
              <a:ext cx="401651" cy="392306"/>
            </a:xfrm>
            <a:prstGeom prst="rect">
              <a:avLst/>
            </a:prstGeom>
          </p:spPr>
        </p:pic>
        <p:pic>
          <p:nvPicPr>
            <p:cNvPr id="36" name="Picture 35" descr="Background pattern&#10;&#10;Description automatically generated">
              <a:extLst>
                <a:ext uri="{FF2B5EF4-FFF2-40B4-BE49-F238E27FC236}">
                  <a16:creationId xmlns:a16="http://schemas.microsoft.com/office/drawing/2014/main" id="{241D6B04-C375-3711-5860-DB4FB458EC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" t="79972" r="93342" b="16954"/>
            <a:stretch/>
          </p:blipFill>
          <p:spPr>
            <a:xfrm rot="16743411">
              <a:off x="5451079" y="2046896"/>
              <a:ext cx="325614" cy="210821"/>
            </a:xfrm>
            <a:prstGeom prst="rect">
              <a:avLst/>
            </a:prstGeom>
          </p:spPr>
        </p:pic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F26154F6-075A-DF94-9E19-432C5854432D}"/>
                </a:ext>
              </a:extLst>
            </p:cNvPr>
            <p:cNvGrpSpPr/>
            <p:nvPr/>
          </p:nvGrpSpPr>
          <p:grpSpPr>
            <a:xfrm rot="1310258">
              <a:off x="5430520" y="1855876"/>
              <a:ext cx="392306" cy="401651"/>
              <a:chOff x="5459782" y="1827301"/>
              <a:chExt cx="392306" cy="401651"/>
            </a:xfrm>
          </p:grpSpPr>
          <p:pic>
            <p:nvPicPr>
              <p:cNvPr id="54" name="Picture 53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D5BBD51B-3DC6-FB4C-4315-9CE09887DC4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364" t="50551" r="78272" b="44468"/>
              <a:stretch/>
            </p:blipFill>
            <p:spPr>
              <a:xfrm rot="16488147">
                <a:off x="5520638" y="1820510"/>
                <a:ext cx="235281" cy="341629"/>
              </a:xfrm>
              <a:prstGeom prst="rect">
                <a:avLst/>
              </a:prstGeom>
            </p:spPr>
          </p:pic>
          <p:pic>
            <p:nvPicPr>
              <p:cNvPr id="55" name="Picture 54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9CFBAE34-6717-D543-B497-001B7330664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3" t="55774" r="92257" b="38506"/>
              <a:stretch/>
            </p:blipFill>
            <p:spPr>
              <a:xfrm rot="18089454">
                <a:off x="5455109" y="1831974"/>
                <a:ext cx="401651" cy="392306"/>
              </a:xfrm>
              <a:prstGeom prst="rect">
                <a:avLst/>
              </a:prstGeom>
            </p:spPr>
          </p:pic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F750B7F5-922C-6A0A-8B27-8A5F9AC57442}"/>
                </a:ext>
              </a:extLst>
            </p:cNvPr>
            <p:cNvGrpSpPr/>
            <p:nvPr/>
          </p:nvGrpSpPr>
          <p:grpSpPr>
            <a:xfrm>
              <a:off x="5246061" y="1401199"/>
              <a:ext cx="513079" cy="622941"/>
              <a:chOff x="3036092" y="1279522"/>
              <a:chExt cx="513079" cy="622941"/>
            </a:xfrm>
          </p:grpSpPr>
          <p:pic>
            <p:nvPicPr>
              <p:cNvPr id="39" name="Picture 38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EC427A7C-15CF-8602-CD69-4B289954FBC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069" t="33029" r="12588" b="64407"/>
              <a:stretch/>
            </p:blipFill>
            <p:spPr>
              <a:xfrm>
                <a:off x="3077583" y="1466507"/>
                <a:ext cx="234189" cy="175897"/>
              </a:xfrm>
              <a:prstGeom prst="rect">
                <a:avLst/>
              </a:prstGeom>
            </p:spPr>
          </p:pic>
          <p:pic>
            <p:nvPicPr>
              <p:cNvPr id="40" name="Picture 39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048D74AF-23FD-EE93-C5A2-26638A2844B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1782" t="27795" r="11211" b="67740"/>
              <a:stretch/>
            </p:blipFill>
            <p:spPr>
              <a:xfrm>
                <a:off x="3091973" y="1502407"/>
                <a:ext cx="377826" cy="306198"/>
              </a:xfrm>
              <a:prstGeom prst="rect">
                <a:avLst/>
              </a:prstGeom>
            </p:spPr>
          </p:pic>
          <p:pic>
            <p:nvPicPr>
              <p:cNvPr id="41" name="Picture 40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E6DA10E1-E749-6743-0829-CD214964593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833" t="34414" r="19452" b="62845"/>
              <a:stretch/>
            </p:blipFill>
            <p:spPr>
              <a:xfrm rot="21232438">
                <a:off x="3038848" y="1714480"/>
                <a:ext cx="415925" cy="187983"/>
              </a:xfrm>
              <a:prstGeom prst="rect">
                <a:avLst/>
              </a:prstGeom>
            </p:spPr>
          </p:pic>
          <p:pic>
            <p:nvPicPr>
              <p:cNvPr id="46" name="Picture 45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8CFE8A51-4073-1CAC-2705-44EB764D0D5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3869" t="32724" r="2315" b="64288"/>
              <a:stretch/>
            </p:blipFill>
            <p:spPr>
              <a:xfrm>
                <a:off x="3099596" y="1624217"/>
                <a:ext cx="205740" cy="204946"/>
              </a:xfrm>
              <a:prstGeom prst="rect">
                <a:avLst/>
              </a:prstGeom>
            </p:spPr>
          </p:pic>
          <p:pic>
            <p:nvPicPr>
              <p:cNvPr id="47" name="Picture 46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182416C9-F2E7-0E52-D534-CEBCE6FBE3B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486" t="26462" r="1998" b="66816"/>
              <a:stretch/>
            </p:blipFill>
            <p:spPr>
              <a:xfrm>
                <a:off x="3036092" y="1279522"/>
                <a:ext cx="513079" cy="461010"/>
              </a:xfrm>
              <a:prstGeom prst="rect">
                <a:avLst/>
              </a:prstGeom>
            </p:spPr>
          </p:pic>
          <p:pic>
            <p:nvPicPr>
              <p:cNvPr id="50" name="Picture 49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5C898E82-68C1-EB9A-7852-EFE24998BC3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7468" t="33036" r="9435" b="64110"/>
              <a:stretch/>
            </p:blipFill>
            <p:spPr>
              <a:xfrm>
                <a:off x="3345683" y="1602163"/>
                <a:ext cx="166996" cy="195767"/>
              </a:xfrm>
              <a:prstGeom prst="rect">
                <a:avLst/>
              </a:prstGeom>
            </p:spPr>
          </p:pic>
          <p:pic>
            <p:nvPicPr>
              <p:cNvPr id="51" name="Picture 50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C3648E33-C049-09BB-D5F5-D452FB393B1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9772" t="29163" r="38744" b="69476"/>
              <a:stretch/>
            </p:blipFill>
            <p:spPr>
              <a:xfrm>
                <a:off x="3229451" y="1589158"/>
                <a:ext cx="80010" cy="93345"/>
              </a:xfrm>
              <a:prstGeom prst="rect">
                <a:avLst/>
              </a:prstGeom>
            </p:spPr>
          </p:pic>
          <p:pic>
            <p:nvPicPr>
              <p:cNvPr id="52" name="Picture 51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E6621FE1-8845-23AE-754B-AC9397D7E5E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9568" t="29081" r="38948" b="69558"/>
              <a:stretch/>
            </p:blipFill>
            <p:spPr>
              <a:xfrm>
                <a:off x="3145631" y="1568203"/>
                <a:ext cx="80010" cy="93345"/>
              </a:xfrm>
              <a:prstGeom prst="rect">
                <a:avLst/>
              </a:prstGeom>
            </p:spPr>
          </p:pic>
          <p:pic>
            <p:nvPicPr>
              <p:cNvPr id="53" name="Picture 52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E56B4D03-94FD-CBCA-402A-24AD4A12C33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0406" t="33133" r="6052" b="64288"/>
              <a:stretch/>
            </p:blipFill>
            <p:spPr>
              <a:xfrm>
                <a:off x="3075629" y="1609969"/>
                <a:ext cx="190971" cy="176873"/>
              </a:xfrm>
              <a:prstGeom prst="rect">
                <a:avLst/>
              </a:prstGeom>
            </p:spPr>
          </p:pic>
        </p:grp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7B278F9-4795-9D71-31A3-B69BA610A063}"/>
              </a:ext>
            </a:extLst>
          </p:cNvPr>
          <p:cNvGrpSpPr/>
          <p:nvPr/>
        </p:nvGrpSpPr>
        <p:grpSpPr>
          <a:xfrm>
            <a:off x="7206826" y="2649993"/>
            <a:ext cx="728133" cy="884861"/>
            <a:chOff x="8173681" y="1902459"/>
            <a:chExt cx="566420" cy="688340"/>
          </a:xfrm>
        </p:grpSpPr>
        <p:pic>
          <p:nvPicPr>
            <p:cNvPr id="59" name="Picture 58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5B325E4A-8AA8-B53D-A0F3-CE9A3618E1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9" t="28767" r="32877" b="61796"/>
            <a:stretch/>
          </p:blipFill>
          <p:spPr>
            <a:xfrm>
              <a:off x="8188882" y="1920238"/>
              <a:ext cx="525858" cy="670561"/>
            </a:xfrm>
            <a:prstGeom prst="rect">
              <a:avLst/>
            </a:prstGeom>
          </p:spPr>
        </p:pic>
        <p:pic>
          <p:nvPicPr>
            <p:cNvPr id="60" name="Picture 59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D29AE964-7FFA-FF13-9798-8F8C2C2414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170" t="28767" r="27482" b="61796"/>
            <a:stretch/>
          </p:blipFill>
          <p:spPr>
            <a:xfrm>
              <a:off x="8173681" y="1902459"/>
              <a:ext cx="566420" cy="670561"/>
            </a:xfrm>
            <a:prstGeom prst="rect">
              <a:avLst/>
            </a:prstGeom>
          </p:spPr>
        </p:pic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963CD9D-F214-AC84-6162-B1312A230189}"/>
              </a:ext>
            </a:extLst>
          </p:cNvPr>
          <p:cNvGrpSpPr/>
          <p:nvPr/>
        </p:nvGrpSpPr>
        <p:grpSpPr>
          <a:xfrm>
            <a:off x="1022955" y="228943"/>
            <a:ext cx="8395366" cy="2743200"/>
            <a:chOff x="778935" y="624840"/>
            <a:chExt cx="5317065" cy="1737360"/>
          </a:xfrm>
        </p:grpSpPr>
        <p:pic>
          <p:nvPicPr>
            <p:cNvPr id="62" name="Picture 61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2D354C97-1A8B-7894-08D0-CA0DC2F602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7480" b="49598" l="1888" r="49011">
                          <a14:foregroundMark x1="47032" y1="38070" x2="47302" y2="39678"/>
                          <a14:foregroundMark x1="49011" y1="38338" x2="49011" y2="39410"/>
                          <a14:foregroundMark x1="37140" y1="49598" x2="35432" y2="49196"/>
                          <a14:foregroundMark x1="1978" y1="36193" x2="2428" y2="37802"/>
                          <a14:foregroundMark x1="12590" y1="28284" x2="15558" y2="2748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t="26273" r="49799" b="49276"/>
            <a:stretch/>
          </p:blipFill>
          <p:spPr>
            <a:xfrm>
              <a:off x="778935" y="624840"/>
              <a:ext cx="5317065" cy="1737360"/>
            </a:xfrm>
            <a:prstGeom prst="rect">
              <a:avLst/>
            </a:prstGeom>
          </p:spPr>
        </p:pic>
        <p:pic>
          <p:nvPicPr>
            <p:cNvPr id="63" name="Picture 62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C2459FF9-0257-2529-61E5-FA2A5D2055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532" r="50309" b="26093"/>
            <a:stretch/>
          </p:blipFill>
          <p:spPr>
            <a:xfrm>
              <a:off x="820791" y="662940"/>
              <a:ext cx="5263831" cy="1661160"/>
            </a:xfrm>
            <a:prstGeom prst="rect">
              <a:avLst/>
            </a:prstGeom>
          </p:spPr>
        </p:pic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121192F2-DF65-DDC5-9AB7-6A0C99D1B9CD}"/>
              </a:ext>
            </a:extLst>
          </p:cNvPr>
          <p:cNvSpPr txBox="1"/>
          <p:nvPr/>
        </p:nvSpPr>
        <p:spPr>
          <a:xfrm>
            <a:off x="1931141" y="1074988"/>
            <a:ext cx="7321416" cy="957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RAWWRRG...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Now I know why you're my archnemesis.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89C6961-48DE-4E62-7254-DE726AEF652D}"/>
              </a:ext>
            </a:extLst>
          </p:cNvPr>
          <p:cNvSpPr txBox="1"/>
          <p:nvPr/>
        </p:nvSpPr>
        <p:spPr>
          <a:xfrm>
            <a:off x="2007329" y="1165329"/>
            <a:ext cx="7603268" cy="496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Never mind I will just stomp you to bits myself- </a:t>
            </a:r>
          </a:p>
        </p:txBody>
      </p:sp>
      <p:pic>
        <p:nvPicPr>
          <p:cNvPr id="68" name="Picture 2" descr="Gameboy - Free technology icons">
            <a:extLst>
              <a:ext uri="{FF2B5EF4-FFF2-40B4-BE49-F238E27FC236}">
                <a16:creationId xmlns:a16="http://schemas.microsoft.com/office/drawing/2014/main" id="{761FEAC2-2967-4887-191A-659FE9661A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168" y="4930345"/>
            <a:ext cx="900000" cy="900000"/>
          </a:xfrm>
          <a:prstGeom prst="rect">
            <a:avLst/>
          </a:prstGeom>
          <a:scene3d>
            <a:camera prst="isometricOffAxis2Righ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1776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4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2.59259E-6 L -0.07656 -0.04584 C -0.09244 -0.05625 -0.1164 -0.06158 -0.14153 -0.06158 C -0.17018 -0.06158 -0.19309 -0.05625 -0.20898 -0.04584 L -0.28541 2.59259E-6 " pathEditMode="relative" rAng="0" ptsTypes="AAAAA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271" y="-30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8541 0.00926 L -0.28554 0.11227 " pathEditMode="relative" rAng="0" ptsTypes="AA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5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3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600"/>
                            </p:stCondLst>
                            <p:childTnLst>
                              <p:par>
                                <p:cTn id="3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2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2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800"/>
                            </p:stCondLst>
                            <p:childTnLst>
                              <p:par>
                                <p:cTn id="4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30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6201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9202"/>
                            </p:stCondLst>
                            <p:childTnLst>
                              <p:par>
                                <p:cTn id="55" presetID="12" presetClass="exit" presetSubtype="1" fill="hold" grpId="1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56" dur="3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57" dur="3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2" presetClass="exit" presetSubtype="1" fill="hold" grpId="1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60" dur="3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61" dur="300"/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502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2403"/>
                            </p:stCondLst>
                            <p:childTnLst>
                              <p:par>
                                <p:cTn id="67" presetID="12" presetClass="exit" presetSubtype="1" fill="hold" grpId="1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68" dur="3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69" dur="3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3703"/>
                            </p:stCondLst>
                            <p:childTnLst>
                              <p:par>
                                <p:cTn id="72" presetID="1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3" dur="3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74" dur="3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7" dur="3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78" dur="3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4003"/>
                            </p:stCondLst>
                            <p:childTnLst>
                              <p:par>
                                <p:cTn id="8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4503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5003"/>
                            </p:stCondLst>
                            <p:childTnLst>
                              <p:par>
                                <p:cTn id="8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uiExpand="1" build="p"/>
      <p:bldP spid="64" grpId="1" uiExpand="1" build="allAtOnce"/>
      <p:bldP spid="67" grpId="0" uiExpand="1" build="p"/>
      <p:bldP spid="67" grpId="1" uiExpand="1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C4D4DA73-BD91-BFD0-49AC-07D24478BE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936072" y="3614862"/>
            <a:ext cx="2794929" cy="2401200"/>
          </a:xfrm>
          <a:prstGeom prst="rect">
            <a:avLst/>
          </a:prstGeom>
        </p:spPr>
      </p:pic>
      <p:grpSp>
        <p:nvGrpSpPr>
          <p:cNvPr id="70" name="Group 69">
            <a:extLst>
              <a:ext uri="{FF2B5EF4-FFF2-40B4-BE49-F238E27FC236}">
                <a16:creationId xmlns:a16="http://schemas.microsoft.com/office/drawing/2014/main" id="{AF3E3C83-259A-5FCF-9892-E7FB0BEFF7CD}"/>
              </a:ext>
            </a:extLst>
          </p:cNvPr>
          <p:cNvGrpSpPr/>
          <p:nvPr/>
        </p:nvGrpSpPr>
        <p:grpSpPr>
          <a:xfrm>
            <a:off x="6365736" y="3283778"/>
            <a:ext cx="3753438" cy="2753850"/>
            <a:chOff x="2518731" y="1214120"/>
            <a:chExt cx="2550160" cy="1884680"/>
          </a:xfrm>
        </p:grpSpPr>
        <p:pic>
          <p:nvPicPr>
            <p:cNvPr id="71" name="Picture 70" descr="Background pattern&#10;&#10;Description automatically generated">
              <a:extLst>
                <a:ext uri="{FF2B5EF4-FFF2-40B4-BE49-F238E27FC236}">
                  <a16:creationId xmlns:a16="http://schemas.microsoft.com/office/drawing/2014/main" id="{F77E8DBE-FDA0-86A9-599B-F426E528C6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685" b="26366" l="3744" r="35567">
                          <a14:foregroundMark x1="10148" y1="12848" x2="10640" y2="13998"/>
                          <a14:foregroundMark x1="7980" y1="11505" x2="8374" y2="9684"/>
                          <a14:foregroundMark x1="8670" y1="9204" x2="7685" y2="12176"/>
                          <a14:foregroundMark x1="8473" y1="12752" x2="12217" y2="18504"/>
                          <a14:foregroundMark x1="12118" y1="17162" x2="16552" y2="20614"/>
                          <a14:foregroundMark x1="11823" y1="20038" x2="12709" y2="19271"/>
                          <a14:foregroundMark x1="13498" y1="17641" x2="10443" y2="17929"/>
                          <a14:foregroundMark x1="10837" y1="18121" x2="11034" y2="19942"/>
                          <a14:foregroundMark x1="11921" y1="20230" x2="14877" y2="19367"/>
                          <a14:foregroundMark x1="14975" y1="19271" x2="15172" y2="20230"/>
                          <a14:foregroundMark x1="15369" y1="19463" x2="20099" y2="25024"/>
                          <a14:foregroundMark x1="20099" y1="25024" x2="27783" y2="25695"/>
                          <a14:foregroundMark x1="27783" y1="25695" x2="20197" y2="24928"/>
                          <a14:foregroundMark x1="20197" y1="24928" x2="24433" y2="24928"/>
                          <a14:foregroundMark x1="14581" y1="19175" x2="16650" y2="21285"/>
                          <a14:foregroundMark x1="13005" y1="19367" x2="12512" y2="18984"/>
                          <a14:foregroundMark x1="15567" y1="18888" x2="16158" y2="21956"/>
                          <a14:foregroundMark x1="15862" y1="20518" x2="16059" y2="20614"/>
                          <a14:foregroundMark x1="14778" y1="20134" x2="14975" y2="20422"/>
                          <a14:foregroundMark x1="9557" y1="7958" x2="16847" y2="5177"/>
                          <a14:foregroundMark x1="16847" y1="5177" x2="21675" y2="10642"/>
                          <a14:foregroundMark x1="11330" y1="7383" x2="12217" y2="6807"/>
                          <a14:foregroundMark x1="11133" y1="7670" x2="12414" y2="5849"/>
                          <a14:foregroundMark x1="12118" y1="6903" x2="19704" y2="6807"/>
                          <a14:foregroundMark x1="19704" y1="6807" x2="21478" y2="9779"/>
                          <a14:foregroundMark x1="13695" y1="5273" x2="17537" y2="5561"/>
                          <a14:foregroundMark x1="13596" y1="5753" x2="17833" y2="4890"/>
                          <a14:foregroundMark x1="16355" y1="5081" x2="12709" y2="7095"/>
                          <a14:foregroundMark x1="26798" y1="11026" x2="28867" y2="12272"/>
                          <a14:foregroundMark x1="26897" y1="11122" x2="29655" y2="10930"/>
                          <a14:foregroundMark x1="26305" y1="11314" x2="25911" y2="11122"/>
                          <a14:foregroundMark x1="25911" y1="11122" x2="28768" y2="10834"/>
                          <a14:foregroundMark x1="26601" y1="10451" x2="30148" y2="9396"/>
                          <a14:foregroundMark x1="26404" y1="11026" x2="28374" y2="14094"/>
                          <a14:foregroundMark x1="25222" y1="10163" x2="27094" y2="11122"/>
                          <a14:foregroundMark x1="29557" y1="12081" x2="30049" y2="12081"/>
                          <a14:foregroundMark x1="33990" y1="21764" x2="34483" y2="23969"/>
                          <a14:foregroundMark x1="34384" y1="24449" x2="21281" y2="24640"/>
                          <a14:foregroundMark x1="21281" y1="24640" x2="29064" y2="26270"/>
                          <a14:foregroundMark x1="29064" y1="26270" x2="21281" y2="24640"/>
                          <a14:foregroundMark x1="21281" y1="24640" x2="23350" y2="25983"/>
                          <a14:foregroundMark x1="33892" y1="25120" x2="18719" y2="25024"/>
                          <a14:foregroundMark x1="18719" y1="25024" x2="28177" y2="26174"/>
                          <a14:foregroundMark x1="28177" y1="26174" x2="22562" y2="25120"/>
                          <a14:foregroundMark x1="15369" y1="23394" x2="18719" y2="23969"/>
                          <a14:foregroundMark x1="20493" y1="25024" x2="23054" y2="25983"/>
                          <a14:foregroundMark x1="20296" y1="26079" x2="22365" y2="26462"/>
                          <a14:foregroundMark x1="17044" y1="24640" x2="16453" y2="24449"/>
                          <a14:foregroundMark x1="35567" y1="22819" x2="34975" y2="24640"/>
                          <a14:backgroundMark x1="31724" y1="20614" x2="31724" y2="20614"/>
                          <a14:backgroundMark x1="31626" y1="20422" x2="31626" y2="20422"/>
                          <a14:backgroundMark x1="31626" y1="20422" x2="31724" y2="20422"/>
                          <a14:backgroundMark x1="31724" y1="20422" x2="31527" y2="2042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1789" b="72519"/>
            <a:stretch/>
          </p:blipFill>
          <p:spPr>
            <a:xfrm>
              <a:off x="2518731" y="1214120"/>
              <a:ext cx="2550160" cy="1884680"/>
            </a:xfrm>
            <a:prstGeom prst="rect">
              <a:avLst/>
            </a:prstGeom>
          </p:spPr>
        </p:pic>
        <p:pic>
          <p:nvPicPr>
            <p:cNvPr id="72" name="Picture 71" descr="Background pattern&#10;&#10;Description automatically generated">
              <a:extLst>
                <a:ext uri="{FF2B5EF4-FFF2-40B4-BE49-F238E27FC236}">
                  <a16:creationId xmlns:a16="http://schemas.microsoft.com/office/drawing/2014/main" id="{8588C31C-1848-AFA6-CE17-4FEF4478F6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782" t="30741" r="17678" b="65602"/>
            <a:stretch/>
          </p:blipFill>
          <p:spPr>
            <a:xfrm rot="16473076">
              <a:off x="3324225" y="1713547"/>
              <a:ext cx="236220" cy="250825"/>
            </a:xfrm>
            <a:prstGeom prst="rect">
              <a:avLst/>
            </a:prstGeom>
          </p:spPr>
        </p:pic>
      </p:grpSp>
      <p:pic>
        <p:nvPicPr>
          <p:cNvPr id="68" name="Picture 2" descr="Gameboy - Free technology icons">
            <a:extLst>
              <a:ext uri="{FF2B5EF4-FFF2-40B4-BE49-F238E27FC236}">
                <a16:creationId xmlns:a16="http://schemas.microsoft.com/office/drawing/2014/main" id="{761FEAC2-2967-4887-191A-659FE9661A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0168" y="4930345"/>
            <a:ext cx="900000" cy="900000"/>
          </a:xfrm>
          <a:prstGeom prst="rect">
            <a:avLst/>
          </a:prstGeom>
          <a:scene3d>
            <a:camera prst="isometricOffAxis2Righ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EFCA997D-5D5B-206D-FE4C-C5DF9DA15789}"/>
              </a:ext>
            </a:extLst>
          </p:cNvPr>
          <p:cNvGrpSpPr/>
          <p:nvPr/>
        </p:nvGrpSpPr>
        <p:grpSpPr>
          <a:xfrm>
            <a:off x="10319794" y="4279643"/>
            <a:ext cx="950596" cy="1615440"/>
            <a:chOff x="5212079" y="91440"/>
            <a:chExt cx="950596" cy="1615440"/>
          </a:xfrm>
        </p:grpSpPr>
        <p:pic>
          <p:nvPicPr>
            <p:cNvPr id="5" name="Picture 4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875B4E41-7DAD-41CB-7E98-A7F3431B61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249" r="16641" b="76556"/>
            <a:stretch/>
          </p:blipFill>
          <p:spPr>
            <a:xfrm>
              <a:off x="5212079" y="91440"/>
              <a:ext cx="925831" cy="1607820"/>
            </a:xfrm>
            <a:prstGeom prst="rect">
              <a:avLst/>
            </a:prstGeom>
          </p:spPr>
        </p:pic>
        <p:pic>
          <p:nvPicPr>
            <p:cNvPr id="6" name="Picture 5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E6DF0842-0C67-225E-6EFF-A8AB6EA24C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5" t="64967" r="77846" b="24589"/>
            <a:stretch/>
          </p:blipFill>
          <p:spPr>
            <a:xfrm>
              <a:off x="5236844" y="990600"/>
              <a:ext cx="925831" cy="71628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432F01C-7B24-4002-0101-83D37EEB9039}"/>
                </a:ext>
              </a:extLst>
            </p:cNvPr>
            <p:cNvSpPr/>
            <p:nvPr/>
          </p:nvSpPr>
          <p:spPr>
            <a:xfrm>
              <a:off x="5383530" y="1108710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74F15C-7853-0DFC-9696-16061B329D3B}"/>
                </a:ext>
              </a:extLst>
            </p:cNvPr>
            <p:cNvSpPr/>
            <p:nvPr/>
          </p:nvSpPr>
          <p:spPr>
            <a:xfrm>
              <a:off x="5383530" y="979170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F9D58BC-3B9F-5FEA-6533-C0B25EB9008B}"/>
                </a:ext>
              </a:extLst>
            </p:cNvPr>
            <p:cNvSpPr/>
            <p:nvPr/>
          </p:nvSpPr>
          <p:spPr>
            <a:xfrm>
              <a:off x="5383530" y="1024888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39EFC0B-1AED-EBB5-A164-645734225D56}"/>
                </a:ext>
              </a:extLst>
            </p:cNvPr>
            <p:cNvSpPr/>
            <p:nvPr/>
          </p:nvSpPr>
          <p:spPr>
            <a:xfrm>
              <a:off x="5383530" y="1070606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1" name="Picture 10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82CC5835-0BD0-C45F-BFED-A1CBEC21CD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14" t="40555" r="71551" b="57306"/>
            <a:stretch/>
          </p:blipFill>
          <p:spPr>
            <a:xfrm>
              <a:off x="5511164" y="670559"/>
              <a:ext cx="163830" cy="146685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8CD249D-55CA-B24D-D38B-093AFA60F082}"/>
              </a:ext>
            </a:extLst>
          </p:cNvPr>
          <p:cNvGrpSpPr/>
          <p:nvPr/>
        </p:nvGrpSpPr>
        <p:grpSpPr>
          <a:xfrm>
            <a:off x="1642695" y="4636367"/>
            <a:ext cx="941363" cy="1354085"/>
            <a:chOff x="1721742" y="2008737"/>
            <a:chExt cx="578062" cy="831502"/>
          </a:xfrm>
        </p:grpSpPr>
        <p:pic>
          <p:nvPicPr>
            <p:cNvPr id="15" name="Picture 14" descr="Background pattern&#10;&#10;Description automatically generated">
              <a:extLst>
                <a:ext uri="{FF2B5EF4-FFF2-40B4-BE49-F238E27FC236}">
                  <a16:creationId xmlns:a16="http://schemas.microsoft.com/office/drawing/2014/main" id="{61458B2B-D9BB-E503-FAF5-FEE98CD9A9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80" t="79483" r="83632" b="16146"/>
            <a:stretch/>
          </p:blipFill>
          <p:spPr>
            <a:xfrm flipH="1">
              <a:off x="1994691" y="2515235"/>
              <a:ext cx="274320" cy="299720"/>
            </a:xfrm>
            <a:prstGeom prst="rect">
              <a:avLst/>
            </a:prstGeom>
          </p:spPr>
        </p:pic>
        <p:pic>
          <p:nvPicPr>
            <p:cNvPr id="16" name="Picture 15" descr="Background pattern&#10;&#10;Description automatically generated">
              <a:extLst>
                <a:ext uri="{FF2B5EF4-FFF2-40B4-BE49-F238E27FC236}">
                  <a16:creationId xmlns:a16="http://schemas.microsoft.com/office/drawing/2014/main" id="{5C0D6010-FC58-D40E-5648-01B3C76C03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02" t="68422" r="90228" b="27490"/>
            <a:stretch/>
          </p:blipFill>
          <p:spPr>
            <a:xfrm rot="6676589" flipV="1">
              <a:off x="1963426" y="2411924"/>
              <a:ext cx="354330" cy="280416"/>
            </a:xfrm>
            <a:prstGeom prst="rect">
              <a:avLst/>
            </a:prstGeom>
          </p:spPr>
        </p:pic>
        <p:pic>
          <p:nvPicPr>
            <p:cNvPr id="17" name="Picture 16" descr="Background pattern&#10;&#10;Description automatically generated">
              <a:extLst>
                <a:ext uri="{FF2B5EF4-FFF2-40B4-BE49-F238E27FC236}">
                  <a16:creationId xmlns:a16="http://schemas.microsoft.com/office/drawing/2014/main" id="{409B659B-F793-CFCD-B2CE-0D5926815D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69" t="45185" r="92714" b="50000"/>
            <a:stretch/>
          </p:blipFill>
          <p:spPr>
            <a:xfrm flipH="1">
              <a:off x="1907540" y="2360930"/>
              <a:ext cx="313690" cy="330201"/>
            </a:xfrm>
            <a:prstGeom prst="rect">
              <a:avLst/>
            </a:prstGeom>
          </p:spPr>
        </p:pic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59B7C77-2B63-9E26-21E2-C6789C56AB08}"/>
                </a:ext>
              </a:extLst>
            </p:cNvPr>
            <p:cNvGrpSpPr/>
            <p:nvPr/>
          </p:nvGrpSpPr>
          <p:grpSpPr>
            <a:xfrm rot="434250">
              <a:off x="1721742" y="2293103"/>
              <a:ext cx="313690" cy="452120"/>
              <a:chOff x="1731425" y="2952856"/>
              <a:chExt cx="313690" cy="452120"/>
            </a:xfrm>
          </p:grpSpPr>
          <p:pic>
            <p:nvPicPr>
              <p:cNvPr id="29" name="Picture 28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4CDCBAA6-C931-F607-DCFE-277F69DA124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26" t="50252" r="93618" b="43155"/>
              <a:stretch/>
            </p:blipFill>
            <p:spPr>
              <a:xfrm rot="1177935" flipH="1">
                <a:off x="1802580" y="2952856"/>
                <a:ext cx="213359" cy="452120"/>
              </a:xfrm>
              <a:prstGeom prst="rect">
                <a:avLst/>
              </a:prstGeom>
            </p:spPr>
          </p:pic>
          <p:pic>
            <p:nvPicPr>
              <p:cNvPr id="30" name="Picture 29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E95D9750-230C-12B5-EA51-7F361C8866E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58" t="56712" r="92426" b="39155"/>
              <a:stretch/>
            </p:blipFill>
            <p:spPr>
              <a:xfrm rot="1097987" flipH="1">
                <a:off x="1731425" y="3038553"/>
                <a:ext cx="313690" cy="283463"/>
              </a:xfrm>
              <a:prstGeom prst="rect">
                <a:avLst/>
              </a:prstGeom>
            </p:spPr>
          </p:pic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3C51C86-8373-1924-63DA-DDE7D19677E7}"/>
                </a:ext>
              </a:extLst>
            </p:cNvPr>
            <p:cNvGrpSpPr/>
            <p:nvPr/>
          </p:nvGrpSpPr>
          <p:grpSpPr>
            <a:xfrm>
              <a:off x="1801713" y="2008737"/>
              <a:ext cx="498091" cy="471678"/>
              <a:chOff x="2821303" y="3384042"/>
              <a:chExt cx="498091" cy="471678"/>
            </a:xfrm>
          </p:grpSpPr>
          <p:pic>
            <p:nvPicPr>
              <p:cNvPr id="21" name="Picture 20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00ECF2A9-7FC1-7403-5D6A-978AFA422B1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2579" t="33522" r="12500" b="64898"/>
              <a:stretch/>
            </p:blipFill>
            <p:spPr>
              <a:xfrm flipH="1">
                <a:off x="3054061" y="3508829"/>
                <a:ext cx="265333" cy="108302"/>
              </a:xfrm>
              <a:prstGeom prst="rect">
                <a:avLst/>
              </a:prstGeom>
            </p:spPr>
          </p:pic>
          <p:pic>
            <p:nvPicPr>
              <p:cNvPr id="22" name="Picture 21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E323EA60-4245-6C4E-887D-0A9E179EE8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1736" t="27705" r="11763" b="67350"/>
              <a:stretch/>
            </p:blipFill>
            <p:spPr>
              <a:xfrm flipH="1">
                <a:off x="2918458" y="3516630"/>
                <a:ext cx="350521" cy="339090"/>
              </a:xfrm>
              <a:prstGeom prst="rect">
                <a:avLst/>
              </a:prstGeom>
            </p:spPr>
          </p:pic>
          <p:pic>
            <p:nvPicPr>
              <p:cNvPr id="23" name="Picture 22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E9D4F56E-A015-F33A-5A10-80EA12C48EE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4985" t="28523" r="23708" b="69755"/>
              <a:stretch/>
            </p:blipFill>
            <p:spPr>
              <a:xfrm rot="20615745">
                <a:off x="3047045" y="3568176"/>
                <a:ext cx="70485" cy="118110"/>
              </a:xfrm>
              <a:prstGeom prst="rect">
                <a:avLst/>
              </a:prstGeom>
            </p:spPr>
          </p:pic>
          <p:pic>
            <p:nvPicPr>
              <p:cNvPr id="24" name="Picture 23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4572BD09-234E-7B8B-440F-4C067B45BCA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483" t="27816" r="2332" b="66849"/>
              <a:stretch/>
            </p:blipFill>
            <p:spPr>
              <a:xfrm flipH="1">
                <a:off x="2821303" y="3384042"/>
                <a:ext cx="495299" cy="365738"/>
              </a:xfrm>
              <a:prstGeom prst="rect">
                <a:avLst/>
              </a:prstGeom>
            </p:spPr>
          </p:pic>
          <p:pic>
            <p:nvPicPr>
              <p:cNvPr id="25" name="Picture 24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1B8FBF82-76AB-02C3-E45C-38F3FEA922B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4985" t="28523" r="23708" b="69755"/>
              <a:stretch/>
            </p:blipFill>
            <p:spPr>
              <a:xfrm rot="609437" flipH="1">
                <a:off x="3140390" y="3552936"/>
                <a:ext cx="70485" cy="118110"/>
              </a:xfrm>
              <a:prstGeom prst="rect">
                <a:avLst/>
              </a:prstGeom>
            </p:spPr>
          </p:pic>
          <p:pic>
            <p:nvPicPr>
              <p:cNvPr id="26" name="Picture 25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345E6A2C-5BFB-83EF-EF7F-933D2A1AEDF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3835" t="33030" r="1855" b="64748"/>
              <a:stretch/>
            </p:blipFill>
            <p:spPr>
              <a:xfrm flipH="1">
                <a:off x="3032757" y="3672273"/>
                <a:ext cx="232410" cy="152400"/>
              </a:xfrm>
              <a:prstGeom prst="rect">
                <a:avLst/>
              </a:prstGeom>
            </p:spPr>
          </p:pic>
          <p:pic>
            <p:nvPicPr>
              <p:cNvPr id="27" name="Picture 26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D7654DAF-5456-6831-EE5A-B0B277675C6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0405" t="32391" r="5991" b="63997"/>
              <a:stretch/>
            </p:blipFill>
            <p:spPr>
              <a:xfrm flipH="1">
                <a:off x="3100803" y="3572489"/>
                <a:ext cx="194310" cy="247650"/>
              </a:xfrm>
              <a:prstGeom prst="rect">
                <a:avLst/>
              </a:prstGeom>
            </p:spPr>
          </p:pic>
          <p:pic>
            <p:nvPicPr>
              <p:cNvPr id="28" name="Picture 27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3903B681-0745-75D7-24CC-A072BFEEBF2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7280" t="32419" r="9424" b="63969"/>
              <a:stretch/>
            </p:blipFill>
            <p:spPr>
              <a:xfrm flipH="1">
                <a:off x="2842191" y="3577276"/>
                <a:ext cx="177702" cy="247650"/>
              </a:xfrm>
              <a:prstGeom prst="rect">
                <a:avLst/>
              </a:prstGeom>
            </p:spPr>
          </p:pic>
        </p:grpSp>
        <p:pic>
          <p:nvPicPr>
            <p:cNvPr id="20" name="Picture 19" descr="Background pattern&#10;&#10;Description automatically generated">
              <a:extLst>
                <a:ext uri="{FF2B5EF4-FFF2-40B4-BE49-F238E27FC236}">
                  <a16:creationId xmlns:a16="http://schemas.microsoft.com/office/drawing/2014/main" id="{66A9DCDD-B8F7-E762-18C8-9F38CBB2CD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9" t="79511" r="93843" b="16118"/>
            <a:stretch/>
          </p:blipFill>
          <p:spPr>
            <a:xfrm flipH="1">
              <a:off x="1825073" y="2540519"/>
              <a:ext cx="274320" cy="299720"/>
            </a:xfrm>
            <a:prstGeom prst="rect">
              <a:avLst/>
            </a:prstGeom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A7EC4CD-F841-B1CE-56B3-672E7321D507}"/>
              </a:ext>
            </a:extLst>
          </p:cNvPr>
          <p:cNvGrpSpPr/>
          <p:nvPr/>
        </p:nvGrpSpPr>
        <p:grpSpPr>
          <a:xfrm>
            <a:off x="5807192" y="2616142"/>
            <a:ext cx="728133" cy="1789234"/>
            <a:chOff x="8173681" y="1902459"/>
            <a:chExt cx="566420" cy="688340"/>
          </a:xfrm>
        </p:grpSpPr>
        <p:pic>
          <p:nvPicPr>
            <p:cNvPr id="45" name="Picture 44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2F595D34-95AD-2DC8-2537-18679524F7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9" t="28767" r="32877" b="61796"/>
            <a:stretch/>
          </p:blipFill>
          <p:spPr>
            <a:xfrm>
              <a:off x="8188882" y="1920238"/>
              <a:ext cx="525858" cy="670561"/>
            </a:xfrm>
            <a:prstGeom prst="rect">
              <a:avLst/>
            </a:prstGeom>
          </p:spPr>
        </p:pic>
        <p:pic>
          <p:nvPicPr>
            <p:cNvPr id="48" name="Picture 47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908BAFBA-DFE1-AB4C-D77E-43387F02DF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170" t="28767" r="27482" b="61796"/>
            <a:stretch/>
          </p:blipFill>
          <p:spPr>
            <a:xfrm>
              <a:off x="8173681" y="1902459"/>
              <a:ext cx="566420" cy="670561"/>
            </a:xfrm>
            <a:prstGeom prst="rect">
              <a:avLst/>
            </a:prstGeom>
          </p:spPr>
        </p:pic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37867C3-35D7-63FF-71E8-7E583A395893}"/>
              </a:ext>
            </a:extLst>
          </p:cNvPr>
          <p:cNvGrpSpPr/>
          <p:nvPr/>
        </p:nvGrpSpPr>
        <p:grpSpPr>
          <a:xfrm>
            <a:off x="1989574" y="608669"/>
            <a:ext cx="8395366" cy="2743200"/>
            <a:chOff x="778935" y="624840"/>
            <a:chExt cx="5317065" cy="1737360"/>
          </a:xfrm>
        </p:grpSpPr>
        <p:pic>
          <p:nvPicPr>
            <p:cNvPr id="65" name="Picture 64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5A01413E-474A-B873-312D-9339B09CBE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27480" b="49598" l="1888" r="49011">
                          <a14:foregroundMark x1="47032" y1="38070" x2="47302" y2="39678"/>
                          <a14:foregroundMark x1="49011" y1="38338" x2="49011" y2="39410"/>
                          <a14:foregroundMark x1="37140" y1="49598" x2="35432" y2="49196"/>
                          <a14:foregroundMark x1="1978" y1="36193" x2="2428" y2="37802"/>
                          <a14:foregroundMark x1="12590" y1="28284" x2="15558" y2="2748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t="26273" r="49799" b="49276"/>
            <a:stretch/>
          </p:blipFill>
          <p:spPr>
            <a:xfrm>
              <a:off x="778935" y="624840"/>
              <a:ext cx="5317065" cy="1737360"/>
            </a:xfrm>
            <a:prstGeom prst="rect">
              <a:avLst/>
            </a:prstGeom>
          </p:spPr>
        </p:pic>
        <p:pic>
          <p:nvPicPr>
            <p:cNvPr id="66" name="Picture 65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E33FC03D-2A3A-33CE-65AC-AC0726415D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532" r="50309" b="26093"/>
            <a:stretch/>
          </p:blipFill>
          <p:spPr>
            <a:xfrm>
              <a:off x="820791" y="662940"/>
              <a:ext cx="5263831" cy="1661160"/>
            </a:xfrm>
            <a:prstGeom prst="rect">
              <a:avLst/>
            </a:prstGeom>
          </p:spPr>
        </p:pic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B09B1A51-A764-F42D-B625-1FF293C979E7}"/>
              </a:ext>
            </a:extLst>
          </p:cNvPr>
          <p:cNvSpPr txBox="1"/>
          <p:nvPr/>
        </p:nvSpPr>
        <p:spPr>
          <a:xfrm>
            <a:off x="2649031" y="1165329"/>
            <a:ext cx="6961565" cy="957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Error. Target escaped. Self destruct in 3..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2..</a:t>
            </a: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9A67C2AB-21D4-49EE-C9F4-A951D74A66A6}"/>
              </a:ext>
            </a:extLst>
          </p:cNvPr>
          <p:cNvGrpSpPr/>
          <p:nvPr/>
        </p:nvGrpSpPr>
        <p:grpSpPr>
          <a:xfrm>
            <a:off x="5300671" y="4203251"/>
            <a:ext cx="1822785" cy="595598"/>
            <a:chOff x="778935" y="624840"/>
            <a:chExt cx="5317065" cy="1737360"/>
          </a:xfrm>
        </p:grpSpPr>
        <p:pic>
          <p:nvPicPr>
            <p:cNvPr id="74" name="Picture 73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3F5A2908-9B89-0ECE-1F28-4C8540440E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27480" b="49598" l="1888" r="49011">
                          <a14:foregroundMark x1="47032" y1="38070" x2="47302" y2="39678"/>
                          <a14:foregroundMark x1="49011" y1="38338" x2="49011" y2="39410"/>
                          <a14:foregroundMark x1="37140" y1="49598" x2="35432" y2="49196"/>
                          <a14:foregroundMark x1="1978" y1="36193" x2="2428" y2="37802"/>
                          <a14:foregroundMark x1="12590" y1="28284" x2="15558" y2="2748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t="26273" r="49799" b="49276"/>
            <a:stretch/>
          </p:blipFill>
          <p:spPr>
            <a:xfrm>
              <a:off x="778935" y="624840"/>
              <a:ext cx="5317065" cy="1737360"/>
            </a:xfrm>
            <a:prstGeom prst="rect">
              <a:avLst/>
            </a:prstGeom>
          </p:spPr>
        </p:pic>
        <p:pic>
          <p:nvPicPr>
            <p:cNvPr id="75" name="Picture 74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E50C1C51-2381-7515-24FC-5E518AA850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532" r="50309" b="26093"/>
            <a:stretch/>
          </p:blipFill>
          <p:spPr>
            <a:xfrm>
              <a:off x="820791" y="662940"/>
              <a:ext cx="5263831" cy="1661160"/>
            </a:xfrm>
            <a:prstGeom prst="rect">
              <a:avLst/>
            </a:prstGeom>
          </p:spPr>
        </p:pic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214D4C37-20C7-144B-994A-8B269E77472E}"/>
              </a:ext>
            </a:extLst>
          </p:cNvPr>
          <p:cNvSpPr txBox="1"/>
          <p:nvPr/>
        </p:nvSpPr>
        <p:spPr>
          <a:xfrm>
            <a:off x="5826076" y="4278063"/>
            <a:ext cx="1075153" cy="3749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Uh-oh</a:t>
            </a:r>
          </a:p>
        </p:txBody>
      </p:sp>
    </p:spTree>
    <p:extLst>
      <p:ext uri="{BB962C8B-B14F-4D97-AF65-F5344CB8AC3E}">
        <p14:creationId xmlns:p14="http://schemas.microsoft.com/office/powerpoint/2010/main" val="2673086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2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"/>
                            </p:stCondLst>
                            <p:childTnLst>
                              <p:par>
                                <p:cTn id="1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1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602"/>
                            </p:stCondLst>
                            <p:childTnLst>
                              <p:par>
                                <p:cTn id="21" presetID="12" presetClass="exit" presetSubtype="1" fill="hold" grpId="1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2" dur="3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23" dur="3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2" presetClass="exit" presetSubtype="1" fill="hold" grpId="1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26" dur="300"/>
                                        <p:tgtEl>
                                          <p:spTgt spid="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27" dur="300"/>
                                        <p:tgtEl>
                                          <p:spTgt spid="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902"/>
                            </p:stCondLst>
                            <p:childTnLst>
                              <p:par>
                                <p:cTn id="30" presetID="12" presetClass="exit" presetSubtype="4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3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32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2" presetClass="exit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3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36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402"/>
                            </p:stCondLst>
                            <p:childTnLst>
                              <p:par>
                                <p:cTn id="3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902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402"/>
                            </p:stCondLst>
                            <p:childTnLst>
                              <p:par>
                                <p:cTn id="47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2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2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602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803"/>
                            </p:stCondLst>
                            <p:childTnLst>
                              <p:par>
                                <p:cTn id="55" presetID="12" presetClass="exit" presetSubtype="1" fill="hold" grpId="1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56" dur="3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57" dur="3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7103"/>
                            </p:stCondLst>
                            <p:childTnLst>
                              <p:par>
                                <p:cTn id="60" presetID="1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1" dur="2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62" dur="2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uiExpand="1" build="p"/>
      <p:bldP spid="69" grpId="1" uiExpand="1" build="allAtOnce"/>
      <p:bldP spid="76" grpId="0" uiExpand="1" build="p"/>
      <p:bldP spid="76" grpId="1" uiExpand="1" build="allAtOnce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 69">
            <a:extLst>
              <a:ext uri="{FF2B5EF4-FFF2-40B4-BE49-F238E27FC236}">
                <a16:creationId xmlns:a16="http://schemas.microsoft.com/office/drawing/2014/main" id="{AF3E3C83-259A-5FCF-9892-E7FB0BEFF7CD}"/>
              </a:ext>
            </a:extLst>
          </p:cNvPr>
          <p:cNvGrpSpPr/>
          <p:nvPr/>
        </p:nvGrpSpPr>
        <p:grpSpPr>
          <a:xfrm>
            <a:off x="6365736" y="3283778"/>
            <a:ext cx="3753438" cy="2753850"/>
            <a:chOff x="2518731" y="1214120"/>
            <a:chExt cx="2550160" cy="1884680"/>
          </a:xfrm>
        </p:grpSpPr>
        <p:pic>
          <p:nvPicPr>
            <p:cNvPr id="71" name="Picture 70" descr="Background pattern&#10;&#10;Description automatically generated">
              <a:extLst>
                <a:ext uri="{FF2B5EF4-FFF2-40B4-BE49-F238E27FC236}">
                  <a16:creationId xmlns:a16="http://schemas.microsoft.com/office/drawing/2014/main" id="{F77E8DBE-FDA0-86A9-599B-F426E528C6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685" b="26366" l="3744" r="35567">
                          <a14:foregroundMark x1="10148" y1="12848" x2="10640" y2="13998"/>
                          <a14:foregroundMark x1="7980" y1="11505" x2="8374" y2="9684"/>
                          <a14:foregroundMark x1="8670" y1="9204" x2="7685" y2="12176"/>
                          <a14:foregroundMark x1="8473" y1="12752" x2="12217" y2="18504"/>
                          <a14:foregroundMark x1="12118" y1="17162" x2="16552" y2="20614"/>
                          <a14:foregroundMark x1="11823" y1="20038" x2="12709" y2="19271"/>
                          <a14:foregroundMark x1="13498" y1="17641" x2="10443" y2="17929"/>
                          <a14:foregroundMark x1="10837" y1="18121" x2="11034" y2="19942"/>
                          <a14:foregroundMark x1="11921" y1="20230" x2="14877" y2="19367"/>
                          <a14:foregroundMark x1="14975" y1="19271" x2="15172" y2="20230"/>
                          <a14:foregroundMark x1="15369" y1="19463" x2="20099" y2="25024"/>
                          <a14:foregroundMark x1="20099" y1="25024" x2="27783" y2="25695"/>
                          <a14:foregroundMark x1="27783" y1="25695" x2="20197" y2="24928"/>
                          <a14:foregroundMark x1="20197" y1="24928" x2="24433" y2="24928"/>
                          <a14:foregroundMark x1="14581" y1="19175" x2="16650" y2="21285"/>
                          <a14:foregroundMark x1="13005" y1="19367" x2="12512" y2="18984"/>
                          <a14:foregroundMark x1="15567" y1="18888" x2="16158" y2="21956"/>
                          <a14:foregroundMark x1="15862" y1="20518" x2="16059" y2="20614"/>
                          <a14:foregroundMark x1="14778" y1="20134" x2="14975" y2="20422"/>
                          <a14:foregroundMark x1="9557" y1="7958" x2="16847" y2="5177"/>
                          <a14:foregroundMark x1="16847" y1="5177" x2="21675" y2="10642"/>
                          <a14:foregroundMark x1="11330" y1="7383" x2="12217" y2="6807"/>
                          <a14:foregroundMark x1="11133" y1="7670" x2="12414" y2="5849"/>
                          <a14:foregroundMark x1="12118" y1="6903" x2="19704" y2="6807"/>
                          <a14:foregroundMark x1="19704" y1="6807" x2="21478" y2="9779"/>
                          <a14:foregroundMark x1="13695" y1="5273" x2="17537" y2="5561"/>
                          <a14:foregroundMark x1="13596" y1="5753" x2="17833" y2="4890"/>
                          <a14:foregroundMark x1="16355" y1="5081" x2="12709" y2="7095"/>
                          <a14:foregroundMark x1="26798" y1="11026" x2="28867" y2="12272"/>
                          <a14:foregroundMark x1="26897" y1="11122" x2="29655" y2="10930"/>
                          <a14:foregroundMark x1="26305" y1="11314" x2="25911" y2="11122"/>
                          <a14:foregroundMark x1="25911" y1="11122" x2="28768" y2="10834"/>
                          <a14:foregroundMark x1="26601" y1="10451" x2="30148" y2="9396"/>
                          <a14:foregroundMark x1="26404" y1="11026" x2="28374" y2="14094"/>
                          <a14:foregroundMark x1="25222" y1="10163" x2="27094" y2="11122"/>
                          <a14:foregroundMark x1="29557" y1="12081" x2="30049" y2="12081"/>
                          <a14:foregroundMark x1="33990" y1="21764" x2="34483" y2="23969"/>
                          <a14:foregroundMark x1="34384" y1="24449" x2="21281" y2="24640"/>
                          <a14:foregroundMark x1="21281" y1="24640" x2="29064" y2="26270"/>
                          <a14:foregroundMark x1="29064" y1="26270" x2="21281" y2="24640"/>
                          <a14:foregroundMark x1="21281" y1="24640" x2="23350" y2="25983"/>
                          <a14:foregroundMark x1="33892" y1="25120" x2="18719" y2="25024"/>
                          <a14:foregroundMark x1="18719" y1="25024" x2="28177" y2="26174"/>
                          <a14:foregroundMark x1="28177" y1="26174" x2="22562" y2="25120"/>
                          <a14:foregroundMark x1="15369" y1="23394" x2="18719" y2="23969"/>
                          <a14:foregroundMark x1="20493" y1="25024" x2="23054" y2="25983"/>
                          <a14:foregroundMark x1="20296" y1="26079" x2="22365" y2="26462"/>
                          <a14:foregroundMark x1="17044" y1="24640" x2="16453" y2="24449"/>
                          <a14:foregroundMark x1="35567" y1="22819" x2="34975" y2="24640"/>
                          <a14:backgroundMark x1="31724" y1="20614" x2="31724" y2="20614"/>
                          <a14:backgroundMark x1="31626" y1="20422" x2="31626" y2="20422"/>
                          <a14:backgroundMark x1="31626" y1="20422" x2="31724" y2="20422"/>
                          <a14:backgroundMark x1="31724" y1="20422" x2="31527" y2="2042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1789" b="72519"/>
            <a:stretch/>
          </p:blipFill>
          <p:spPr>
            <a:xfrm>
              <a:off x="2518731" y="1214120"/>
              <a:ext cx="2550160" cy="1884680"/>
            </a:xfrm>
            <a:prstGeom prst="rect">
              <a:avLst/>
            </a:prstGeom>
          </p:spPr>
        </p:pic>
        <p:pic>
          <p:nvPicPr>
            <p:cNvPr id="72" name="Picture 71" descr="Background pattern&#10;&#10;Description automatically generated">
              <a:extLst>
                <a:ext uri="{FF2B5EF4-FFF2-40B4-BE49-F238E27FC236}">
                  <a16:creationId xmlns:a16="http://schemas.microsoft.com/office/drawing/2014/main" id="{8588C31C-1848-AFA6-CE17-4FEF4478F6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782" t="30741" r="17678" b="65602"/>
            <a:stretch/>
          </p:blipFill>
          <p:spPr>
            <a:xfrm rot="16473076">
              <a:off x="3324225" y="1713547"/>
              <a:ext cx="236220" cy="250825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FCA997D-5D5B-206D-FE4C-C5DF9DA15789}"/>
              </a:ext>
            </a:extLst>
          </p:cNvPr>
          <p:cNvGrpSpPr/>
          <p:nvPr/>
        </p:nvGrpSpPr>
        <p:grpSpPr>
          <a:xfrm>
            <a:off x="10319794" y="4279643"/>
            <a:ext cx="950596" cy="1615440"/>
            <a:chOff x="5212079" y="91440"/>
            <a:chExt cx="950596" cy="1615440"/>
          </a:xfrm>
        </p:grpSpPr>
        <p:pic>
          <p:nvPicPr>
            <p:cNvPr id="5" name="Picture 4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875B4E41-7DAD-41CB-7E98-A7F3431B61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249" r="16641" b="76556"/>
            <a:stretch/>
          </p:blipFill>
          <p:spPr>
            <a:xfrm>
              <a:off x="5212079" y="91440"/>
              <a:ext cx="925831" cy="1607820"/>
            </a:xfrm>
            <a:prstGeom prst="rect">
              <a:avLst/>
            </a:prstGeom>
          </p:spPr>
        </p:pic>
        <p:pic>
          <p:nvPicPr>
            <p:cNvPr id="6" name="Picture 5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E6DF0842-0C67-225E-6EFF-A8AB6EA24C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5" t="64967" r="77846" b="24589"/>
            <a:stretch/>
          </p:blipFill>
          <p:spPr>
            <a:xfrm>
              <a:off x="5236844" y="990600"/>
              <a:ext cx="925831" cy="71628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432F01C-7B24-4002-0101-83D37EEB9039}"/>
                </a:ext>
              </a:extLst>
            </p:cNvPr>
            <p:cNvSpPr/>
            <p:nvPr/>
          </p:nvSpPr>
          <p:spPr>
            <a:xfrm>
              <a:off x="5383530" y="1108710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74F15C-7853-0DFC-9696-16061B329D3B}"/>
                </a:ext>
              </a:extLst>
            </p:cNvPr>
            <p:cNvSpPr/>
            <p:nvPr/>
          </p:nvSpPr>
          <p:spPr>
            <a:xfrm>
              <a:off x="5383530" y="979170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F9D58BC-3B9F-5FEA-6533-C0B25EB9008B}"/>
                </a:ext>
              </a:extLst>
            </p:cNvPr>
            <p:cNvSpPr/>
            <p:nvPr/>
          </p:nvSpPr>
          <p:spPr>
            <a:xfrm>
              <a:off x="5383530" y="1024888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39EFC0B-1AED-EBB5-A164-645734225D56}"/>
                </a:ext>
              </a:extLst>
            </p:cNvPr>
            <p:cNvSpPr/>
            <p:nvPr/>
          </p:nvSpPr>
          <p:spPr>
            <a:xfrm>
              <a:off x="5383530" y="1070606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11" name="Picture 10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82CC5835-0BD0-C45F-BFED-A1CBEC21CD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14" t="40555" r="71551" b="57306"/>
            <a:stretch/>
          </p:blipFill>
          <p:spPr>
            <a:xfrm>
              <a:off x="5511164" y="670559"/>
              <a:ext cx="163830" cy="146685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8CD249D-55CA-B24D-D38B-093AFA60F082}"/>
              </a:ext>
            </a:extLst>
          </p:cNvPr>
          <p:cNvGrpSpPr/>
          <p:nvPr/>
        </p:nvGrpSpPr>
        <p:grpSpPr>
          <a:xfrm>
            <a:off x="1642695" y="4636367"/>
            <a:ext cx="941363" cy="1354085"/>
            <a:chOff x="1721742" y="2008737"/>
            <a:chExt cx="578062" cy="831502"/>
          </a:xfrm>
        </p:grpSpPr>
        <p:pic>
          <p:nvPicPr>
            <p:cNvPr id="15" name="Picture 14" descr="Background pattern&#10;&#10;Description automatically generated">
              <a:extLst>
                <a:ext uri="{FF2B5EF4-FFF2-40B4-BE49-F238E27FC236}">
                  <a16:creationId xmlns:a16="http://schemas.microsoft.com/office/drawing/2014/main" id="{61458B2B-D9BB-E503-FAF5-FEE98CD9A9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80" t="79483" r="83632" b="16146"/>
            <a:stretch/>
          </p:blipFill>
          <p:spPr>
            <a:xfrm flipH="1">
              <a:off x="1994691" y="2515235"/>
              <a:ext cx="274320" cy="299720"/>
            </a:xfrm>
            <a:prstGeom prst="rect">
              <a:avLst/>
            </a:prstGeom>
          </p:spPr>
        </p:pic>
        <p:pic>
          <p:nvPicPr>
            <p:cNvPr id="16" name="Picture 15" descr="Background pattern&#10;&#10;Description automatically generated">
              <a:extLst>
                <a:ext uri="{FF2B5EF4-FFF2-40B4-BE49-F238E27FC236}">
                  <a16:creationId xmlns:a16="http://schemas.microsoft.com/office/drawing/2014/main" id="{5C0D6010-FC58-D40E-5648-01B3C76C03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02" t="68422" r="90228" b="27490"/>
            <a:stretch/>
          </p:blipFill>
          <p:spPr>
            <a:xfrm rot="6676589" flipV="1">
              <a:off x="1963426" y="2411924"/>
              <a:ext cx="354330" cy="280416"/>
            </a:xfrm>
            <a:prstGeom prst="rect">
              <a:avLst/>
            </a:prstGeom>
          </p:spPr>
        </p:pic>
        <p:pic>
          <p:nvPicPr>
            <p:cNvPr id="17" name="Picture 16" descr="Background pattern&#10;&#10;Description automatically generated">
              <a:extLst>
                <a:ext uri="{FF2B5EF4-FFF2-40B4-BE49-F238E27FC236}">
                  <a16:creationId xmlns:a16="http://schemas.microsoft.com/office/drawing/2014/main" id="{409B659B-F793-CFCD-B2CE-0D5926815D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69" t="45185" r="92714" b="50000"/>
            <a:stretch/>
          </p:blipFill>
          <p:spPr>
            <a:xfrm flipH="1">
              <a:off x="1907540" y="2360930"/>
              <a:ext cx="313690" cy="330201"/>
            </a:xfrm>
            <a:prstGeom prst="rect">
              <a:avLst/>
            </a:prstGeom>
          </p:spPr>
        </p:pic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59B7C77-2B63-9E26-21E2-C6789C56AB08}"/>
                </a:ext>
              </a:extLst>
            </p:cNvPr>
            <p:cNvGrpSpPr/>
            <p:nvPr/>
          </p:nvGrpSpPr>
          <p:grpSpPr>
            <a:xfrm rot="434250">
              <a:off x="1721742" y="2293103"/>
              <a:ext cx="313690" cy="452120"/>
              <a:chOff x="1731425" y="2952856"/>
              <a:chExt cx="313690" cy="452120"/>
            </a:xfrm>
          </p:grpSpPr>
          <p:pic>
            <p:nvPicPr>
              <p:cNvPr id="29" name="Picture 28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4CDCBAA6-C931-F607-DCFE-277F69DA124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26" t="50252" r="93618" b="43155"/>
              <a:stretch/>
            </p:blipFill>
            <p:spPr>
              <a:xfrm rot="1177935" flipH="1">
                <a:off x="1802580" y="2952856"/>
                <a:ext cx="213359" cy="452120"/>
              </a:xfrm>
              <a:prstGeom prst="rect">
                <a:avLst/>
              </a:prstGeom>
            </p:spPr>
          </p:pic>
          <p:pic>
            <p:nvPicPr>
              <p:cNvPr id="30" name="Picture 29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E95D9750-230C-12B5-EA51-7F361C8866E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58" t="56712" r="92426" b="39155"/>
              <a:stretch/>
            </p:blipFill>
            <p:spPr>
              <a:xfrm rot="1097987" flipH="1">
                <a:off x="1731425" y="3038553"/>
                <a:ext cx="313690" cy="283463"/>
              </a:xfrm>
              <a:prstGeom prst="rect">
                <a:avLst/>
              </a:prstGeom>
            </p:spPr>
          </p:pic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3C51C86-8373-1924-63DA-DDE7D19677E7}"/>
                </a:ext>
              </a:extLst>
            </p:cNvPr>
            <p:cNvGrpSpPr/>
            <p:nvPr/>
          </p:nvGrpSpPr>
          <p:grpSpPr>
            <a:xfrm>
              <a:off x="1801713" y="2008737"/>
              <a:ext cx="498091" cy="471678"/>
              <a:chOff x="2821303" y="3384042"/>
              <a:chExt cx="498091" cy="471678"/>
            </a:xfrm>
          </p:grpSpPr>
          <p:pic>
            <p:nvPicPr>
              <p:cNvPr id="21" name="Picture 20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00ECF2A9-7FC1-7403-5D6A-978AFA422B1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2579" t="33522" r="12500" b="64898"/>
              <a:stretch/>
            </p:blipFill>
            <p:spPr>
              <a:xfrm flipH="1">
                <a:off x="3054061" y="3508829"/>
                <a:ext cx="265333" cy="108302"/>
              </a:xfrm>
              <a:prstGeom prst="rect">
                <a:avLst/>
              </a:prstGeom>
            </p:spPr>
          </p:pic>
          <p:pic>
            <p:nvPicPr>
              <p:cNvPr id="22" name="Picture 21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E323EA60-4245-6C4E-887D-0A9E179EE8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1736" t="27705" r="11763" b="67350"/>
              <a:stretch/>
            </p:blipFill>
            <p:spPr>
              <a:xfrm flipH="1">
                <a:off x="2918458" y="3516630"/>
                <a:ext cx="350521" cy="339090"/>
              </a:xfrm>
              <a:prstGeom prst="rect">
                <a:avLst/>
              </a:prstGeom>
            </p:spPr>
          </p:pic>
          <p:pic>
            <p:nvPicPr>
              <p:cNvPr id="23" name="Picture 22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E9D4F56E-A015-F33A-5A10-80EA12C48EE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4985" t="28523" r="23708" b="69755"/>
              <a:stretch/>
            </p:blipFill>
            <p:spPr>
              <a:xfrm rot="20615745">
                <a:off x="3047045" y="3568176"/>
                <a:ext cx="70485" cy="118110"/>
              </a:xfrm>
              <a:prstGeom prst="rect">
                <a:avLst/>
              </a:prstGeom>
            </p:spPr>
          </p:pic>
          <p:pic>
            <p:nvPicPr>
              <p:cNvPr id="24" name="Picture 23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4572BD09-234E-7B8B-440F-4C067B45BCA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483" t="27816" r="2332" b="66849"/>
              <a:stretch/>
            </p:blipFill>
            <p:spPr>
              <a:xfrm flipH="1">
                <a:off x="2821303" y="3384042"/>
                <a:ext cx="495299" cy="365738"/>
              </a:xfrm>
              <a:prstGeom prst="rect">
                <a:avLst/>
              </a:prstGeom>
            </p:spPr>
          </p:pic>
          <p:pic>
            <p:nvPicPr>
              <p:cNvPr id="25" name="Picture 24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1B8FBF82-76AB-02C3-E45C-38F3FEA922B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4985" t="28523" r="23708" b="69755"/>
              <a:stretch/>
            </p:blipFill>
            <p:spPr>
              <a:xfrm rot="609437" flipH="1">
                <a:off x="3140390" y="3552936"/>
                <a:ext cx="70485" cy="118110"/>
              </a:xfrm>
              <a:prstGeom prst="rect">
                <a:avLst/>
              </a:prstGeom>
            </p:spPr>
          </p:pic>
          <p:pic>
            <p:nvPicPr>
              <p:cNvPr id="26" name="Picture 25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345E6A2C-5BFB-83EF-EF7F-933D2A1AEDF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3835" t="33030" r="1855" b="64748"/>
              <a:stretch/>
            </p:blipFill>
            <p:spPr>
              <a:xfrm flipH="1">
                <a:off x="3032757" y="3672273"/>
                <a:ext cx="232410" cy="152400"/>
              </a:xfrm>
              <a:prstGeom prst="rect">
                <a:avLst/>
              </a:prstGeom>
            </p:spPr>
          </p:pic>
          <p:pic>
            <p:nvPicPr>
              <p:cNvPr id="27" name="Picture 26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D7654DAF-5456-6831-EE5A-B0B277675C6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0405" t="32391" r="5991" b="63997"/>
              <a:stretch/>
            </p:blipFill>
            <p:spPr>
              <a:xfrm flipH="1">
                <a:off x="3100803" y="3572489"/>
                <a:ext cx="194310" cy="247650"/>
              </a:xfrm>
              <a:prstGeom prst="rect">
                <a:avLst/>
              </a:prstGeom>
            </p:spPr>
          </p:pic>
          <p:pic>
            <p:nvPicPr>
              <p:cNvPr id="28" name="Picture 27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3903B681-0745-75D7-24CC-A072BFEEBF2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7280" t="32419" r="9424" b="63969"/>
              <a:stretch/>
            </p:blipFill>
            <p:spPr>
              <a:xfrm flipH="1">
                <a:off x="2842191" y="3577276"/>
                <a:ext cx="177702" cy="247650"/>
              </a:xfrm>
              <a:prstGeom prst="rect">
                <a:avLst/>
              </a:prstGeom>
            </p:spPr>
          </p:pic>
        </p:grpSp>
        <p:pic>
          <p:nvPicPr>
            <p:cNvPr id="20" name="Picture 19" descr="Background pattern&#10;&#10;Description automatically generated">
              <a:extLst>
                <a:ext uri="{FF2B5EF4-FFF2-40B4-BE49-F238E27FC236}">
                  <a16:creationId xmlns:a16="http://schemas.microsoft.com/office/drawing/2014/main" id="{66A9DCDD-B8F7-E762-18C8-9F38CBB2CD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9" t="79511" r="93843" b="16118"/>
            <a:stretch/>
          </p:blipFill>
          <p:spPr>
            <a:xfrm flipH="1">
              <a:off x="1825073" y="2540519"/>
              <a:ext cx="274320" cy="299720"/>
            </a:xfrm>
            <a:prstGeom prst="rect">
              <a:avLst/>
            </a:prstGeom>
          </p:spPr>
        </p:pic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32A49B29-55DE-0F78-0245-3B2C5E664956}"/>
              </a:ext>
            </a:extLst>
          </p:cNvPr>
          <p:cNvGrpSpPr/>
          <p:nvPr/>
        </p:nvGrpSpPr>
        <p:grpSpPr>
          <a:xfrm>
            <a:off x="6763248" y="-2207836"/>
            <a:ext cx="6935485" cy="5864635"/>
            <a:chOff x="6763248" y="-2207836"/>
            <a:chExt cx="6935485" cy="5864635"/>
          </a:xfrm>
        </p:grpSpPr>
        <p:pic>
          <p:nvPicPr>
            <p:cNvPr id="84" name="Picture 2" descr="Free download - Ripped Torn Paper transparent PNG image, clipart picture  with no background - miscellan… | Torn paper, Instagram photo ideas posts,  Overlays picsart">
              <a:extLst>
                <a:ext uri="{FF2B5EF4-FFF2-40B4-BE49-F238E27FC236}">
                  <a16:creationId xmlns:a16="http://schemas.microsoft.com/office/drawing/2014/main" id="{B1A7F4B9-AA49-CCD0-FEAD-17D9E74705C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63248" y="-1250061"/>
              <a:ext cx="1822046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5" name="Picture 2" descr="Free download - Ripped Torn Paper transparent PNG image, clipart picture  with no background - miscellan… | Torn paper, Instagram photo ideas posts,  Overlays picsart">
              <a:extLst>
                <a:ext uri="{FF2B5EF4-FFF2-40B4-BE49-F238E27FC236}">
                  <a16:creationId xmlns:a16="http://schemas.microsoft.com/office/drawing/2014/main" id="{FDF72F2F-9C0B-C9A6-6E58-4024E27343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066093">
              <a:off x="7279141" y="-153201"/>
              <a:ext cx="1822046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6" name="Picture 2" descr="Free download - Ripped Torn Paper transparent PNG image, clipart picture  with no background - miscellan… | Torn paper, Instagram photo ideas posts,  Overlays picsart">
              <a:extLst>
                <a:ext uri="{FF2B5EF4-FFF2-40B4-BE49-F238E27FC236}">
                  <a16:creationId xmlns:a16="http://schemas.microsoft.com/office/drawing/2014/main" id="{00071655-7E68-A8BD-7494-3A77EFD49A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579094">
              <a:off x="8592049" y="574065"/>
              <a:ext cx="1822046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7" name="Picture 2" descr="Free download - Ripped Torn Paper transparent PNG image, clipart picture  with no background - miscellan… | Torn paper, Instagram photo ideas posts,  Overlays picsart">
              <a:extLst>
                <a:ext uri="{FF2B5EF4-FFF2-40B4-BE49-F238E27FC236}">
                  <a16:creationId xmlns:a16="http://schemas.microsoft.com/office/drawing/2014/main" id="{8A0520CF-1653-7561-140C-E5BF512E4A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670884">
              <a:off x="9814991" y="421873"/>
              <a:ext cx="1822046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8" name="Picture 2" descr="Free download - Ripped Torn Paper transparent PNG image, clipart picture  with no background - miscellan… | Torn paper, Instagram photo ideas posts,  Overlays picsart">
              <a:extLst>
                <a:ext uri="{FF2B5EF4-FFF2-40B4-BE49-F238E27FC236}">
                  <a16:creationId xmlns:a16="http://schemas.microsoft.com/office/drawing/2014/main" id="{68DC402D-FE95-759A-2F37-050BF1558C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811951">
              <a:off x="10881884" y="98041"/>
              <a:ext cx="1822046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9" name="Picture 2" descr="Free download - Ripped Torn Paper transparent PNG image, clipart picture  with no background - miscellan… | Torn paper, Instagram photo ideas posts,  Overlays picsart">
              <a:extLst>
                <a:ext uri="{FF2B5EF4-FFF2-40B4-BE49-F238E27FC236}">
                  <a16:creationId xmlns:a16="http://schemas.microsoft.com/office/drawing/2014/main" id="{BFF63BD7-B70C-658B-C643-8253AD709C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11538">
              <a:off x="7213129" y="-2207836"/>
              <a:ext cx="1822046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0" name="Picture 2" descr="Free download - Ripped Torn Paper transparent PNG image, clipart picture  with no background - miscellan… | Torn paper, Instagram photo ideas posts,  Overlays picsart">
              <a:extLst>
                <a:ext uri="{FF2B5EF4-FFF2-40B4-BE49-F238E27FC236}">
                  <a16:creationId xmlns:a16="http://schemas.microsoft.com/office/drawing/2014/main" id="{88758D76-3BE6-D0C2-AA57-D1EF71205D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11538">
              <a:off x="11876687" y="-467234"/>
              <a:ext cx="1822046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AF19F49-EEBC-BDCB-0463-FB7758595F4F}"/>
                </a:ext>
              </a:extLst>
            </p:cNvPr>
            <p:cNvSpPr/>
            <p:nvPr/>
          </p:nvSpPr>
          <p:spPr>
            <a:xfrm>
              <a:off x="7996894" y="-780288"/>
              <a:ext cx="4597441" cy="283683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 descr="A close-up of a fire&#10;&#10;Description automatically generated with medium confidence">
            <a:extLst>
              <a:ext uri="{FF2B5EF4-FFF2-40B4-BE49-F238E27FC236}">
                <a16:creationId xmlns:a16="http://schemas.microsoft.com/office/drawing/2014/main" id="{2CE8623A-0A69-ACDD-97E1-96604EE6AC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983" y="-1449745"/>
            <a:ext cx="6930514" cy="10129213"/>
          </a:xfrm>
          <a:prstGeom prst="rect">
            <a:avLst/>
          </a:prstGeom>
        </p:spPr>
      </p:pic>
      <p:grpSp>
        <p:nvGrpSpPr>
          <p:cNvPr id="93" name="Group 92">
            <a:extLst>
              <a:ext uri="{FF2B5EF4-FFF2-40B4-BE49-F238E27FC236}">
                <a16:creationId xmlns:a16="http://schemas.microsoft.com/office/drawing/2014/main" id="{1F76069B-1C51-0181-A090-C24139C01375}"/>
              </a:ext>
            </a:extLst>
          </p:cNvPr>
          <p:cNvGrpSpPr/>
          <p:nvPr/>
        </p:nvGrpSpPr>
        <p:grpSpPr>
          <a:xfrm>
            <a:off x="1989574" y="608669"/>
            <a:ext cx="8395366" cy="2743200"/>
            <a:chOff x="778935" y="624840"/>
            <a:chExt cx="5317065" cy="1737360"/>
          </a:xfrm>
        </p:grpSpPr>
        <p:pic>
          <p:nvPicPr>
            <p:cNvPr id="94" name="Picture 93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17264DF5-1CDB-342E-69AA-285D493C9DC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27480" b="49598" l="1888" r="49011">
                          <a14:foregroundMark x1="47032" y1="38070" x2="47302" y2="39678"/>
                          <a14:foregroundMark x1="49011" y1="38338" x2="49011" y2="39410"/>
                          <a14:foregroundMark x1="37140" y1="49598" x2="35432" y2="49196"/>
                          <a14:foregroundMark x1="1978" y1="36193" x2="2428" y2="37802"/>
                          <a14:foregroundMark x1="12590" y1="28284" x2="15558" y2="2748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t="26273" r="49799" b="49276"/>
            <a:stretch/>
          </p:blipFill>
          <p:spPr>
            <a:xfrm>
              <a:off x="778935" y="624840"/>
              <a:ext cx="5317065" cy="1737360"/>
            </a:xfrm>
            <a:prstGeom prst="rect">
              <a:avLst/>
            </a:prstGeom>
          </p:spPr>
        </p:pic>
        <p:pic>
          <p:nvPicPr>
            <p:cNvPr id="95" name="Picture 94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3ECEE92B-637B-D580-CF2F-B49D9E5812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532" r="50309" b="26093"/>
            <a:stretch/>
          </p:blipFill>
          <p:spPr>
            <a:xfrm>
              <a:off x="820791" y="662940"/>
              <a:ext cx="5263831" cy="1661160"/>
            </a:xfrm>
            <a:prstGeom prst="rect">
              <a:avLst/>
            </a:prstGeom>
          </p:spPr>
        </p:pic>
      </p:grpSp>
      <p:sp>
        <p:nvSpPr>
          <p:cNvPr id="96" name="TextBox 95">
            <a:extLst>
              <a:ext uri="{FF2B5EF4-FFF2-40B4-BE49-F238E27FC236}">
                <a16:creationId xmlns:a16="http://schemas.microsoft.com/office/drawing/2014/main" id="{20B02873-F9F4-662F-7C9A-742391304179}"/>
              </a:ext>
            </a:extLst>
          </p:cNvPr>
          <p:cNvSpPr txBox="1"/>
          <p:nvPr/>
        </p:nvSpPr>
        <p:spPr>
          <a:xfrm>
            <a:off x="2649031" y="1165329"/>
            <a:ext cx="6961565" cy="13036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6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GAAAAHHHHHH</a:t>
            </a:r>
          </a:p>
        </p:txBody>
      </p:sp>
    </p:spTree>
    <p:extLst>
      <p:ext uri="{BB962C8B-B14F-4D97-AF65-F5344CB8AC3E}">
        <p14:creationId xmlns:p14="http://schemas.microsoft.com/office/powerpoint/2010/main" val="1877214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44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66667E-6 -0.01227 L 0.1599 -0.66482 C 0.19323 -0.81157 0.24323 -0.89097 0.2957 -0.89097 C 0.35534 -0.89097 0.40313 -0.81157 0.43646 -0.66482 L 0.59649 -0.01227 " pathEditMode="relative" rAng="0" ptsTypes="AAAAA">
                                      <p:cBhvr>
                                        <p:cTn id="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818" y="-4393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01"/>
                            </p:stCondLst>
                            <p:childTnLst>
                              <p:par>
                                <p:cTn id="19" presetID="10" presetClass="exit" presetSubtype="0" fill="hold" grpId="1" nodeType="afterEffect">
                                  <p:stCondLst>
                                    <p:cond delay="2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0" dur="20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2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 uiExpand="1" build="p"/>
      <p:bldP spid="96" grpId="1" uiExpand="1" build="allAtOnce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ADC19DA4-5F62-C6C8-0479-61953D569082}"/>
              </a:ext>
            </a:extLst>
          </p:cNvPr>
          <p:cNvGrpSpPr/>
          <p:nvPr/>
        </p:nvGrpSpPr>
        <p:grpSpPr>
          <a:xfrm>
            <a:off x="1642695" y="4636367"/>
            <a:ext cx="941363" cy="1354085"/>
            <a:chOff x="1721742" y="2008737"/>
            <a:chExt cx="578062" cy="831502"/>
          </a:xfrm>
        </p:grpSpPr>
        <p:pic>
          <p:nvPicPr>
            <p:cNvPr id="34" name="Picture 33" descr="Background pattern&#10;&#10;Description automatically generated">
              <a:extLst>
                <a:ext uri="{FF2B5EF4-FFF2-40B4-BE49-F238E27FC236}">
                  <a16:creationId xmlns:a16="http://schemas.microsoft.com/office/drawing/2014/main" id="{FA3C6453-1A7E-0919-AFA7-39610B8C9C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80" t="79483" r="83632" b="16146"/>
            <a:stretch/>
          </p:blipFill>
          <p:spPr>
            <a:xfrm flipH="1">
              <a:off x="1994691" y="2515235"/>
              <a:ext cx="274320" cy="299720"/>
            </a:xfrm>
            <a:prstGeom prst="rect">
              <a:avLst/>
            </a:prstGeom>
          </p:spPr>
        </p:pic>
        <p:pic>
          <p:nvPicPr>
            <p:cNvPr id="35" name="Picture 34" descr="Background pattern&#10;&#10;Description automatically generated">
              <a:extLst>
                <a:ext uri="{FF2B5EF4-FFF2-40B4-BE49-F238E27FC236}">
                  <a16:creationId xmlns:a16="http://schemas.microsoft.com/office/drawing/2014/main" id="{63699743-287D-5B02-30F9-1E79D4B4EC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02" t="68422" r="90228" b="27490"/>
            <a:stretch/>
          </p:blipFill>
          <p:spPr>
            <a:xfrm rot="6676589" flipV="1">
              <a:off x="1963426" y="2411924"/>
              <a:ext cx="354330" cy="280416"/>
            </a:xfrm>
            <a:prstGeom prst="rect">
              <a:avLst/>
            </a:prstGeom>
          </p:spPr>
        </p:pic>
        <p:pic>
          <p:nvPicPr>
            <p:cNvPr id="36" name="Picture 35" descr="Background pattern&#10;&#10;Description automatically generated">
              <a:extLst>
                <a:ext uri="{FF2B5EF4-FFF2-40B4-BE49-F238E27FC236}">
                  <a16:creationId xmlns:a16="http://schemas.microsoft.com/office/drawing/2014/main" id="{7663779A-AD78-2FE4-71DD-BFB8649A36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69" t="45185" r="92714" b="50000"/>
            <a:stretch/>
          </p:blipFill>
          <p:spPr>
            <a:xfrm flipH="1">
              <a:off x="1907540" y="2360930"/>
              <a:ext cx="313690" cy="330201"/>
            </a:xfrm>
            <a:prstGeom prst="rect">
              <a:avLst/>
            </a:prstGeom>
          </p:spPr>
        </p:pic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0639011A-C0CD-CD23-C90F-D86ADF29508C}"/>
                </a:ext>
              </a:extLst>
            </p:cNvPr>
            <p:cNvGrpSpPr/>
            <p:nvPr/>
          </p:nvGrpSpPr>
          <p:grpSpPr>
            <a:xfrm rot="434250">
              <a:off x="1721742" y="2293103"/>
              <a:ext cx="313690" cy="452120"/>
              <a:chOff x="1731425" y="2952856"/>
              <a:chExt cx="313690" cy="452120"/>
            </a:xfrm>
          </p:grpSpPr>
          <p:pic>
            <p:nvPicPr>
              <p:cNvPr id="48" name="Picture 47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FDA0E765-BD17-B931-201F-C4D72A04042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26" t="50252" r="93618" b="43155"/>
              <a:stretch/>
            </p:blipFill>
            <p:spPr>
              <a:xfrm rot="1177935" flipH="1">
                <a:off x="1802580" y="2952856"/>
                <a:ext cx="213359" cy="452120"/>
              </a:xfrm>
              <a:prstGeom prst="rect">
                <a:avLst/>
              </a:prstGeom>
            </p:spPr>
          </p:pic>
          <p:pic>
            <p:nvPicPr>
              <p:cNvPr id="49" name="Picture 48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CCCCD8FB-93E3-1C4D-8EE9-E1844D53430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58" t="56712" r="92426" b="39155"/>
              <a:stretch/>
            </p:blipFill>
            <p:spPr>
              <a:xfrm rot="1097987" flipH="1">
                <a:off x="1731425" y="3038553"/>
                <a:ext cx="313690" cy="283463"/>
              </a:xfrm>
              <a:prstGeom prst="rect">
                <a:avLst/>
              </a:prstGeom>
            </p:spPr>
          </p:pic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87241B26-F77B-834E-FA35-49A69969BE83}"/>
                </a:ext>
              </a:extLst>
            </p:cNvPr>
            <p:cNvGrpSpPr/>
            <p:nvPr/>
          </p:nvGrpSpPr>
          <p:grpSpPr>
            <a:xfrm>
              <a:off x="1801713" y="2008737"/>
              <a:ext cx="498091" cy="471678"/>
              <a:chOff x="2821303" y="3384042"/>
              <a:chExt cx="498091" cy="471678"/>
            </a:xfrm>
          </p:grpSpPr>
          <p:pic>
            <p:nvPicPr>
              <p:cNvPr id="40" name="Picture 39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76A446DB-F028-3B9B-2CCB-D9DE88F9086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2579" t="33522" r="12500" b="64898"/>
              <a:stretch/>
            </p:blipFill>
            <p:spPr>
              <a:xfrm flipH="1">
                <a:off x="3054061" y="3508829"/>
                <a:ext cx="265333" cy="108302"/>
              </a:xfrm>
              <a:prstGeom prst="rect">
                <a:avLst/>
              </a:prstGeom>
            </p:spPr>
          </p:pic>
          <p:pic>
            <p:nvPicPr>
              <p:cNvPr id="41" name="Picture 40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B60D7197-838C-093C-B326-007E44C634A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1736" t="27705" r="11763" b="67350"/>
              <a:stretch/>
            </p:blipFill>
            <p:spPr>
              <a:xfrm flipH="1">
                <a:off x="2918458" y="3516630"/>
                <a:ext cx="350521" cy="339090"/>
              </a:xfrm>
              <a:prstGeom prst="rect">
                <a:avLst/>
              </a:prstGeom>
            </p:spPr>
          </p:pic>
          <p:pic>
            <p:nvPicPr>
              <p:cNvPr id="42" name="Picture 41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69729C1E-2348-D2C5-FBFB-C21A6004565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4985" t="28523" r="23708" b="69755"/>
              <a:stretch/>
            </p:blipFill>
            <p:spPr>
              <a:xfrm rot="20615745">
                <a:off x="3047045" y="3568176"/>
                <a:ext cx="70485" cy="118110"/>
              </a:xfrm>
              <a:prstGeom prst="rect">
                <a:avLst/>
              </a:prstGeom>
            </p:spPr>
          </p:pic>
          <p:pic>
            <p:nvPicPr>
              <p:cNvPr id="43" name="Picture 42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ED007F27-BF81-672B-3C5B-1BD284D3B54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483" t="27816" r="2332" b="66849"/>
              <a:stretch/>
            </p:blipFill>
            <p:spPr>
              <a:xfrm flipH="1">
                <a:off x="2821303" y="3384042"/>
                <a:ext cx="495299" cy="365738"/>
              </a:xfrm>
              <a:prstGeom prst="rect">
                <a:avLst/>
              </a:prstGeom>
            </p:spPr>
          </p:pic>
          <p:pic>
            <p:nvPicPr>
              <p:cNvPr id="44" name="Picture 43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5140F161-7178-9281-F061-1B160250BEB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4985" t="28523" r="23708" b="69755"/>
              <a:stretch/>
            </p:blipFill>
            <p:spPr>
              <a:xfrm rot="609437" flipH="1">
                <a:off x="3140390" y="3552936"/>
                <a:ext cx="70485" cy="118110"/>
              </a:xfrm>
              <a:prstGeom prst="rect">
                <a:avLst/>
              </a:prstGeom>
            </p:spPr>
          </p:pic>
          <p:pic>
            <p:nvPicPr>
              <p:cNvPr id="45" name="Picture 44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9426D41F-9614-9859-98D6-48D5680C107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3835" t="33030" r="1855" b="64748"/>
              <a:stretch/>
            </p:blipFill>
            <p:spPr>
              <a:xfrm flipH="1">
                <a:off x="3032757" y="3672273"/>
                <a:ext cx="232410" cy="152400"/>
              </a:xfrm>
              <a:prstGeom prst="rect">
                <a:avLst/>
              </a:prstGeom>
            </p:spPr>
          </p:pic>
          <p:pic>
            <p:nvPicPr>
              <p:cNvPr id="46" name="Picture 45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0DE2579C-E30C-13E6-AFE0-E0E89533B0A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0405" t="32391" r="5991" b="63997"/>
              <a:stretch/>
            </p:blipFill>
            <p:spPr>
              <a:xfrm flipH="1">
                <a:off x="3100803" y="3572489"/>
                <a:ext cx="194310" cy="247650"/>
              </a:xfrm>
              <a:prstGeom prst="rect">
                <a:avLst/>
              </a:prstGeom>
            </p:spPr>
          </p:pic>
          <p:pic>
            <p:nvPicPr>
              <p:cNvPr id="47" name="Picture 46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B9FFA35C-DD1B-C2EF-A2C2-003796D70A8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7280" t="32419" r="9424" b="63969"/>
              <a:stretch/>
            </p:blipFill>
            <p:spPr>
              <a:xfrm flipH="1">
                <a:off x="2842191" y="3577276"/>
                <a:ext cx="177702" cy="247650"/>
              </a:xfrm>
              <a:prstGeom prst="rect">
                <a:avLst/>
              </a:prstGeom>
            </p:spPr>
          </p:pic>
        </p:grpSp>
        <p:pic>
          <p:nvPicPr>
            <p:cNvPr id="39" name="Picture 38" descr="Background pattern&#10;&#10;Description automatically generated">
              <a:extLst>
                <a:ext uri="{FF2B5EF4-FFF2-40B4-BE49-F238E27FC236}">
                  <a16:creationId xmlns:a16="http://schemas.microsoft.com/office/drawing/2014/main" id="{2608C9A6-0DEA-FE5E-A355-CC1BCC88F5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9" t="79511" r="93843" b="16118"/>
            <a:stretch/>
          </p:blipFill>
          <p:spPr>
            <a:xfrm flipH="1">
              <a:off x="1825073" y="2540519"/>
              <a:ext cx="274320" cy="299720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15B91C5-EFB0-7A4D-9FA3-BD96981DFB95}"/>
              </a:ext>
            </a:extLst>
          </p:cNvPr>
          <p:cNvGrpSpPr/>
          <p:nvPr/>
        </p:nvGrpSpPr>
        <p:grpSpPr>
          <a:xfrm>
            <a:off x="10325705" y="4272053"/>
            <a:ext cx="950596" cy="1615440"/>
            <a:chOff x="7663788" y="3546567"/>
            <a:chExt cx="950596" cy="1615440"/>
          </a:xfrm>
        </p:grpSpPr>
        <p:pic>
          <p:nvPicPr>
            <p:cNvPr id="5" name="Picture 4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875B4E41-7DAD-41CB-7E98-A7F3431B61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249" r="16641" b="76556"/>
            <a:stretch/>
          </p:blipFill>
          <p:spPr>
            <a:xfrm>
              <a:off x="7663788" y="3546567"/>
              <a:ext cx="925831" cy="1607820"/>
            </a:xfrm>
            <a:prstGeom prst="rect">
              <a:avLst/>
            </a:prstGeom>
          </p:spPr>
        </p:pic>
        <p:pic>
          <p:nvPicPr>
            <p:cNvPr id="6" name="Picture 5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E6DF0842-0C67-225E-6EFF-A8AB6EA24C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5" t="64967" r="77846" b="24589"/>
            <a:stretch/>
          </p:blipFill>
          <p:spPr>
            <a:xfrm>
              <a:off x="7688553" y="4445727"/>
              <a:ext cx="925831" cy="716280"/>
            </a:xfrm>
            <a:prstGeom prst="rect">
              <a:avLst/>
            </a:prstGeom>
          </p:spPr>
        </p:pic>
        <p:pic>
          <p:nvPicPr>
            <p:cNvPr id="11" name="Picture 10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82CC5835-0BD0-C45F-BFED-A1CBEC21CD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14" t="40555" r="71551" b="57306"/>
            <a:stretch/>
          </p:blipFill>
          <p:spPr>
            <a:xfrm>
              <a:off x="7962873" y="4125686"/>
              <a:ext cx="163830" cy="146685"/>
            </a:xfrm>
            <a:prstGeom prst="rect">
              <a:avLst/>
            </a:prstGeom>
          </p:spPr>
        </p:pic>
      </p:grpSp>
      <p:pic>
        <p:nvPicPr>
          <p:cNvPr id="32" name="Picture 31" descr="Background pattern&#10;&#10;Description automatically generated">
            <a:extLst>
              <a:ext uri="{FF2B5EF4-FFF2-40B4-BE49-F238E27FC236}">
                <a16:creationId xmlns:a16="http://schemas.microsoft.com/office/drawing/2014/main" id="{0BD5ACC1-0C5E-DDCF-6627-23E4CF838B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167" b="87048"/>
          <a:stretch/>
        </p:blipFill>
        <p:spPr>
          <a:xfrm flipH="1">
            <a:off x="1373888" y="4409291"/>
            <a:ext cx="1447515" cy="1607820"/>
          </a:xfrm>
          <a:prstGeom prst="rect">
            <a:avLst/>
          </a:prstGeom>
        </p:spPr>
      </p:pic>
      <p:pic>
        <p:nvPicPr>
          <p:cNvPr id="12" name="Picture 11" descr="A picture containing chart&#10;&#10;Description automatically generated">
            <a:extLst>
              <a:ext uri="{FF2B5EF4-FFF2-40B4-BE49-F238E27FC236}">
                <a16:creationId xmlns:a16="http://schemas.microsoft.com/office/drawing/2014/main" id="{313A8371-DCE9-DB9E-EFEB-244CBD84B0B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49" r="16641" b="76556"/>
          <a:stretch/>
        </p:blipFill>
        <p:spPr>
          <a:xfrm>
            <a:off x="10329686" y="4268120"/>
            <a:ext cx="925831" cy="160782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432F01C-7B24-4002-0101-83D37EEB9039}"/>
              </a:ext>
            </a:extLst>
          </p:cNvPr>
          <p:cNvSpPr/>
          <p:nvPr/>
        </p:nvSpPr>
        <p:spPr>
          <a:xfrm>
            <a:off x="10491245" y="5276593"/>
            <a:ext cx="520065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474F15C-7853-0DFC-9696-16061B329D3B}"/>
              </a:ext>
            </a:extLst>
          </p:cNvPr>
          <p:cNvSpPr/>
          <p:nvPr/>
        </p:nvSpPr>
        <p:spPr>
          <a:xfrm>
            <a:off x="10491245" y="5147053"/>
            <a:ext cx="520065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F9D58BC-3B9F-5FEA-6533-C0B25EB9008B}"/>
              </a:ext>
            </a:extLst>
          </p:cNvPr>
          <p:cNvSpPr/>
          <p:nvPr/>
        </p:nvSpPr>
        <p:spPr>
          <a:xfrm>
            <a:off x="10491245" y="5192771"/>
            <a:ext cx="520065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39EFC0B-1AED-EBB5-A164-645734225D56}"/>
              </a:ext>
            </a:extLst>
          </p:cNvPr>
          <p:cNvSpPr/>
          <p:nvPr/>
        </p:nvSpPr>
        <p:spPr>
          <a:xfrm>
            <a:off x="10491245" y="5238489"/>
            <a:ext cx="520065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32A49B29-55DE-0F78-0245-3B2C5E664956}"/>
              </a:ext>
            </a:extLst>
          </p:cNvPr>
          <p:cNvGrpSpPr/>
          <p:nvPr/>
        </p:nvGrpSpPr>
        <p:grpSpPr>
          <a:xfrm>
            <a:off x="6763248" y="-2207836"/>
            <a:ext cx="6935485" cy="5864635"/>
            <a:chOff x="6763248" y="-2207836"/>
            <a:chExt cx="6935485" cy="5864635"/>
          </a:xfrm>
        </p:grpSpPr>
        <p:pic>
          <p:nvPicPr>
            <p:cNvPr id="84" name="Picture 2" descr="Free download - Ripped Torn Paper transparent PNG image, clipart picture  with no background - miscellan… | Torn paper, Instagram photo ideas posts,  Overlays picsart">
              <a:extLst>
                <a:ext uri="{FF2B5EF4-FFF2-40B4-BE49-F238E27FC236}">
                  <a16:creationId xmlns:a16="http://schemas.microsoft.com/office/drawing/2014/main" id="{B1A7F4B9-AA49-CCD0-FEAD-17D9E74705C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763248" y="-1250061"/>
              <a:ext cx="1822046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5" name="Picture 2" descr="Free download - Ripped Torn Paper transparent PNG image, clipart picture  with no background - miscellan… | Torn paper, Instagram photo ideas posts,  Overlays picsart">
              <a:extLst>
                <a:ext uri="{FF2B5EF4-FFF2-40B4-BE49-F238E27FC236}">
                  <a16:creationId xmlns:a16="http://schemas.microsoft.com/office/drawing/2014/main" id="{FDF72F2F-9C0B-C9A6-6E58-4024E27343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9066093">
              <a:off x="7279141" y="-153201"/>
              <a:ext cx="1822046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6" name="Picture 2" descr="Free download - Ripped Torn Paper transparent PNG image, clipart picture  with no background - miscellan… | Torn paper, Instagram photo ideas posts,  Overlays picsart">
              <a:extLst>
                <a:ext uri="{FF2B5EF4-FFF2-40B4-BE49-F238E27FC236}">
                  <a16:creationId xmlns:a16="http://schemas.microsoft.com/office/drawing/2014/main" id="{00071655-7E68-A8BD-7494-3A77EFD49A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579094">
              <a:off x="8592049" y="574065"/>
              <a:ext cx="1822046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7" name="Picture 2" descr="Free download - Ripped Torn Paper transparent PNG image, clipart picture  with no background - miscellan… | Torn paper, Instagram photo ideas posts,  Overlays picsart">
              <a:extLst>
                <a:ext uri="{FF2B5EF4-FFF2-40B4-BE49-F238E27FC236}">
                  <a16:creationId xmlns:a16="http://schemas.microsoft.com/office/drawing/2014/main" id="{8A0520CF-1653-7561-140C-E5BF512E4AF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4670884">
              <a:off x="9814991" y="421873"/>
              <a:ext cx="1822046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8" name="Picture 2" descr="Free download - Ripped Torn Paper transparent PNG image, clipart picture  with no background - miscellan… | Torn paper, Instagram photo ideas posts,  Overlays picsart">
              <a:extLst>
                <a:ext uri="{FF2B5EF4-FFF2-40B4-BE49-F238E27FC236}">
                  <a16:creationId xmlns:a16="http://schemas.microsoft.com/office/drawing/2014/main" id="{68DC402D-FE95-759A-2F37-050BF1558C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811951">
              <a:off x="10881884" y="98041"/>
              <a:ext cx="1822046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9" name="Picture 2" descr="Free download - Ripped Torn Paper transparent PNG image, clipart picture  with no background - miscellan… | Torn paper, Instagram photo ideas posts,  Overlays picsart">
              <a:extLst>
                <a:ext uri="{FF2B5EF4-FFF2-40B4-BE49-F238E27FC236}">
                  <a16:creationId xmlns:a16="http://schemas.microsoft.com/office/drawing/2014/main" id="{BFF63BD7-B70C-658B-C643-8253AD709C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11538">
              <a:off x="7213129" y="-2207836"/>
              <a:ext cx="1822046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0" name="Picture 2" descr="Free download - Ripped Torn Paper transparent PNG image, clipart picture  with no background - miscellan… | Torn paper, Instagram photo ideas posts,  Overlays picsart">
              <a:extLst>
                <a:ext uri="{FF2B5EF4-FFF2-40B4-BE49-F238E27FC236}">
                  <a16:creationId xmlns:a16="http://schemas.microsoft.com/office/drawing/2014/main" id="{88758D76-3BE6-D0C2-AA57-D1EF71205D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711538">
              <a:off x="11876687" y="-467234"/>
              <a:ext cx="1822046" cy="3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AF19F49-EEBC-BDCB-0463-FB7758595F4F}"/>
                </a:ext>
              </a:extLst>
            </p:cNvPr>
            <p:cNvSpPr/>
            <p:nvPr/>
          </p:nvSpPr>
          <p:spPr>
            <a:xfrm>
              <a:off x="7996894" y="-780288"/>
              <a:ext cx="4597441" cy="2836834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B58E284C-D273-FCC3-DBC1-71F9CAB668E0}"/>
              </a:ext>
            </a:extLst>
          </p:cNvPr>
          <p:cNvGrpSpPr/>
          <p:nvPr/>
        </p:nvGrpSpPr>
        <p:grpSpPr>
          <a:xfrm>
            <a:off x="6432032" y="2509462"/>
            <a:ext cx="728133" cy="1789234"/>
            <a:chOff x="8173681" y="1902459"/>
            <a:chExt cx="566420" cy="688340"/>
          </a:xfrm>
        </p:grpSpPr>
        <p:pic>
          <p:nvPicPr>
            <p:cNvPr id="51" name="Picture 50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C0B7687E-7230-8E6C-E254-A323A995B6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159" t="28767" r="32877" b="61796"/>
            <a:stretch/>
          </p:blipFill>
          <p:spPr>
            <a:xfrm>
              <a:off x="8188882" y="1920238"/>
              <a:ext cx="525858" cy="670561"/>
            </a:xfrm>
            <a:prstGeom prst="rect">
              <a:avLst/>
            </a:prstGeom>
          </p:spPr>
        </p:pic>
        <p:pic>
          <p:nvPicPr>
            <p:cNvPr id="52" name="Picture 51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AB5BA89E-A880-1396-0165-0EF5350C0E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170" t="28767" r="27482" b="61796"/>
            <a:stretch/>
          </p:blipFill>
          <p:spPr>
            <a:xfrm>
              <a:off x="8173681" y="1902459"/>
              <a:ext cx="566420" cy="670561"/>
            </a:xfrm>
            <a:prstGeom prst="rect">
              <a:avLst/>
            </a:prstGeom>
          </p:spPr>
        </p:pic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B825582E-BBC5-52C2-2EB9-3915EDD104FD}"/>
              </a:ext>
            </a:extLst>
          </p:cNvPr>
          <p:cNvGrpSpPr/>
          <p:nvPr/>
        </p:nvGrpSpPr>
        <p:grpSpPr>
          <a:xfrm>
            <a:off x="2614414" y="501989"/>
            <a:ext cx="8395366" cy="2743200"/>
            <a:chOff x="778935" y="624840"/>
            <a:chExt cx="5317065" cy="1737360"/>
          </a:xfrm>
        </p:grpSpPr>
        <p:pic>
          <p:nvPicPr>
            <p:cNvPr id="54" name="Picture 53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99DF9B0D-A16C-0BDD-B25A-0BDF75AD31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27480" b="49598" l="1888" r="49011">
                          <a14:foregroundMark x1="47032" y1="38070" x2="47302" y2="39678"/>
                          <a14:foregroundMark x1="49011" y1="38338" x2="49011" y2="39410"/>
                          <a14:foregroundMark x1="37140" y1="49598" x2="35432" y2="49196"/>
                          <a14:foregroundMark x1="1978" y1="36193" x2="2428" y2="37802"/>
                          <a14:foregroundMark x1="12590" y1="28284" x2="15558" y2="2748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t="26273" r="49799" b="49276"/>
            <a:stretch/>
          </p:blipFill>
          <p:spPr>
            <a:xfrm>
              <a:off x="778935" y="624840"/>
              <a:ext cx="5317065" cy="1737360"/>
            </a:xfrm>
            <a:prstGeom prst="rect">
              <a:avLst/>
            </a:prstGeom>
          </p:spPr>
        </p:pic>
        <p:pic>
          <p:nvPicPr>
            <p:cNvPr id="55" name="Picture 54" descr="Diagram&#10;&#10;Description automatically generated with low confidence">
              <a:extLst>
                <a:ext uri="{FF2B5EF4-FFF2-40B4-BE49-F238E27FC236}">
                  <a16:creationId xmlns:a16="http://schemas.microsoft.com/office/drawing/2014/main" id="{EF546382-17DC-4DED-EDE9-8FF353886E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532" r="50309" b="26093"/>
            <a:stretch/>
          </p:blipFill>
          <p:spPr>
            <a:xfrm>
              <a:off x="820791" y="662940"/>
              <a:ext cx="5263831" cy="1661160"/>
            </a:xfrm>
            <a:prstGeom prst="rect">
              <a:avLst/>
            </a:prstGeom>
          </p:spPr>
        </p:pic>
      </p:grpSp>
      <p:sp>
        <p:nvSpPr>
          <p:cNvPr id="56" name="TextBox 55">
            <a:extLst>
              <a:ext uri="{FF2B5EF4-FFF2-40B4-BE49-F238E27FC236}">
                <a16:creationId xmlns:a16="http://schemas.microsoft.com/office/drawing/2014/main" id="{C39F64A5-59FA-CF42-506A-970F11D72502}"/>
              </a:ext>
            </a:extLst>
          </p:cNvPr>
          <p:cNvSpPr txBox="1"/>
          <p:nvPr/>
        </p:nvSpPr>
        <p:spPr>
          <a:xfrm>
            <a:off x="3273871" y="1058649"/>
            <a:ext cx="6961565" cy="9577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Thank you for coming to save me, Mario.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FOT-PopJoy Std B" panose="02020800000000000000" pitchFamily="18" charset="-128"/>
                <a:ea typeface="FOT-PopJoy Std B" panose="02020800000000000000" pitchFamily="18" charset="-128"/>
              </a:rPr>
              <a:t>Now shall we go back to mushroom kingdom?</a:t>
            </a:r>
          </a:p>
        </p:txBody>
      </p:sp>
    </p:spTree>
    <p:extLst>
      <p:ext uri="{BB962C8B-B14F-4D97-AF65-F5344CB8AC3E}">
        <p14:creationId xmlns:p14="http://schemas.microsoft.com/office/powerpoint/2010/main" val="2037572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9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9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3.33333E-6 L -0.33047 -3.33333E-6 " pathEditMode="relative" rAng="0" ptsTypes="AA">
                                      <p:cBhvr>
                                        <p:cTn id="35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523" y="0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2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2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700"/>
                            </p:stCondLst>
                            <p:childTnLst>
                              <p:par>
                                <p:cTn id="4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20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6751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8402"/>
                            </p:stCondLst>
                            <p:childTnLst>
                              <p:par>
                                <p:cTn id="55" presetID="12" presetClass="exit" presetSubtype="1" fill="hold" grpId="1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56" dur="3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57" dur="3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9702"/>
                            </p:stCondLst>
                            <p:childTnLst>
                              <p:par>
                                <p:cTn id="60" presetID="12" presetClass="exit" presetSubtype="1" fill="hold" grpId="1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 calcmode="lin" valueType="num">
                                      <p:cBhvr additive="base">
                                        <p:cTn id="61" dur="300"/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62" dur="300"/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1002"/>
                            </p:stCondLst>
                            <p:childTnLst>
                              <p:par>
                                <p:cTn id="65" presetID="12" presetClass="exit" presetSubtype="4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3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6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2" presetClass="exit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0" dur="3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71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56" grpId="0" uiExpand="1" build="p"/>
      <p:bldP spid="56" grpId="1" uiExpand="1" build="allAtOnce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C29B203-36E3-AA89-0A35-A6F405939616}"/>
              </a:ext>
            </a:extLst>
          </p:cNvPr>
          <p:cNvGrpSpPr/>
          <p:nvPr/>
        </p:nvGrpSpPr>
        <p:grpSpPr>
          <a:xfrm>
            <a:off x="4081609" y="1391782"/>
            <a:ext cx="941363" cy="1354085"/>
            <a:chOff x="1721742" y="2008737"/>
            <a:chExt cx="578062" cy="831502"/>
          </a:xfrm>
        </p:grpSpPr>
        <p:pic>
          <p:nvPicPr>
            <p:cNvPr id="5" name="Picture 4" descr="Background pattern&#10;&#10;Description automatically generated">
              <a:extLst>
                <a:ext uri="{FF2B5EF4-FFF2-40B4-BE49-F238E27FC236}">
                  <a16:creationId xmlns:a16="http://schemas.microsoft.com/office/drawing/2014/main" id="{F6B01A5E-1F86-E862-571D-24072D0173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80" t="79483" r="83632" b="16146"/>
            <a:stretch/>
          </p:blipFill>
          <p:spPr>
            <a:xfrm flipH="1">
              <a:off x="1994691" y="2515235"/>
              <a:ext cx="274320" cy="299720"/>
            </a:xfrm>
            <a:prstGeom prst="rect">
              <a:avLst/>
            </a:prstGeom>
          </p:spPr>
        </p:pic>
        <p:pic>
          <p:nvPicPr>
            <p:cNvPr id="6" name="Picture 5" descr="Background pattern&#10;&#10;Description automatically generated">
              <a:extLst>
                <a:ext uri="{FF2B5EF4-FFF2-40B4-BE49-F238E27FC236}">
                  <a16:creationId xmlns:a16="http://schemas.microsoft.com/office/drawing/2014/main" id="{E222302A-008A-ED7A-7137-5E1CE0EFDD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02" t="68422" r="90228" b="27490"/>
            <a:stretch/>
          </p:blipFill>
          <p:spPr>
            <a:xfrm rot="6676589" flipV="1">
              <a:off x="1963426" y="2411924"/>
              <a:ext cx="354330" cy="280416"/>
            </a:xfrm>
            <a:prstGeom prst="rect">
              <a:avLst/>
            </a:prstGeom>
          </p:spPr>
        </p:pic>
        <p:pic>
          <p:nvPicPr>
            <p:cNvPr id="7" name="Picture 6" descr="Background pattern&#10;&#10;Description automatically generated">
              <a:extLst>
                <a:ext uri="{FF2B5EF4-FFF2-40B4-BE49-F238E27FC236}">
                  <a16:creationId xmlns:a16="http://schemas.microsoft.com/office/drawing/2014/main" id="{C45A4D5B-2D19-7323-752A-DF657E0964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69" t="45185" r="92714" b="50000"/>
            <a:stretch/>
          </p:blipFill>
          <p:spPr>
            <a:xfrm flipH="1">
              <a:off x="1907540" y="2360930"/>
              <a:ext cx="313690" cy="330201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C68C0E9-205D-2F9A-9F48-75FF32AB6546}"/>
                </a:ext>
              </a:extLst>
            </p:cNvPr>
            <p:cNvGrpSpPr/>
            <p:nvPr/>
          </p:nvGrpSpPr>
          <p:grpSpPr>
            <a:xfrm rot="434250">
              <a:off x="1721742" y="2293103"/>
              <a:ext cx="313690" cy="452120"/>
              <a:chOff x="1731425" y="2952856"/>
              <a:chExt cx="313690" cy="452120"/>
            </a:xfrm>
          </p:grpSpPr>
          <p:pic>
            <p:nvPicPr>
              <p:cNvPr id="19" name="Picture 18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AE45B06B-E9C1-68A8-CBD6-F132ABA3F93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26" t="50252" r="93618" b="43155"/>
              <a:stretch/>
            </p:blipFill>
            <p:spPr>
              <a:xfrm rot="1177935" flipH="1">
                <a:off x="1802580" y="2952856"/>
                <a:ext cx="213359" cy="452120"/>
              </a:xfrm>
              <a:prstGeom prst="rect">
                <a:avLst/>
              </a:prstGeom>
            </p:spPr>
          </p:pic>
          <p:pic>
            <p:nvPicPr>
              <p:cNvPr id="20" name="Picture 19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47A7FB3D-A145-DB7B-FC93-6DD96B63BC4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58" t="56712" r="92426" b="39155"/>
              <a:stretch/>
            </p:blipFill>
            <p:spPr>
              <a:xfrm rot="1097987" flipH="1">
                <a:off x="1731425" y="3038553"/>
                <a:ext cx="313690" cy="283463"/>
              </a:xfrm>
              <a:prstGeom prst="rect">
                <a:avLst/>
              </a:prstGeom>
            </p:spPr>
          </p:pic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7BE088F-0804-7E6E-0CA9-3E88B5EAB835}"/>
                </a:ext>
              </a:extLst>
            </p:cNvPr>
            <p:cNvGrpSpPr/>
            <p:nvPr/>
          </p:nvGrpSpPr>
          <p:grpSpPr>
            <a:xfrm>
              <a:off x="1801713" y="2008737"/>
              <a:ext cx="498091" cy="471678"/>
              <a:chOff x="2821303" y="3384042"/>
              <a:chExt cx="498091" cy="471678"/>
            </a:xfrm>
          </p:grpSpPr>
          <p:pic>
            <p:nvPicPr>
              <p:cNvPr id="11" name="Picture 10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93A1BE1E-301E-93D4-236D-F533FAACC7E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2579" t="33522" r="12500" b="64898"/>
              <a:stretch/>
            </p:blipFill>
            <p:spPr>
              <a:xfrm flipH="1">
                <a:off x="3054061" y="3508829"/>
                <a:ext cx="265333" cy="108302"/>
              </a:xfrm>
              <a:prstGeom prst="rect">
                <a:avLst/>
              </a:prstGeom>
            </p:spPr>
          </p:pic>
          <p:pic>
            <p:nvPicPr>
              <p:cNvPr id="12" name="Picture 11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F5AAAC72-A6ED-157C-FD6B-65DB59C474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1736" t="27705" r="11763" b="67350"/>
              <a:stretch/>
            </p:blipFill>
            <p:spPr>
              <a:xfrm flipH="1">
                <a:off x="2918458" y="3516630"/>
                <a:ext cx="350521" cy="339090"/>
              </a:xfrm>
              <a:prstGeom prst="rect">
                <a:avLst/>
              </a:prstGeom>
            </p:spPr>
          </p:pic>
          <p:pic>
            <p:nvPicPr>
              <p:cNvPr id="13" name="Picture 12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57259D8A-4188-C39B-D37E-1302098D657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4985" t="28523" r="23708" b="69755"/>
              <a:stretch/>
            </p:blipFill>
            <p:spPr>
              <a:xfrm rot="20615745">
                <a:off x="3047045" y="3568176"/>
                <a:ext cx="70485" cy="118110"/>
              </a:xfrm>
              <a:prstGeom prst="rect">
                <a:avLst/>
              </a:prstGeom>
            </p:spPr>
          </p:pic>
          <p:pic>
            <p:nvPicPr>
              <p:cNvPr id="14" name="Picture 13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1F7D2D85-19E0-B087-7ADB-E75ED0EB6C8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483" t="27816" r="2332" b="66849"/>
              <a:stretch/>
            </p:blipFill>
            <p:spPr>
              <a:xfrm flipH="1">
                <a:off x="2821303" y="3384042"/>
                <a:ext cx="495299" cy="365738"/>
              </a:xfrm>
              <a:prstGeom prst="rect">
                <a:avLst/>
              </a:prstGeom>
            </p:spPr>
          </p:pic>
          <p:pic>
            <p:nvPicPr>
              <p:cNvPr id="15" name="Picture 14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232018D7-DDBA-C0A8-FD0C-1270F67E499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4985" t="28523" r="23708" b="69755"/>
              <a:stretch/>
            </p:blipFill>
            <p:spPr>
              <a:xfrm rot="609437" flipH="1">
                <a:off x="3140390" y="3552936"/>
                <a:ext cx="70485" cy="118110"/>
              </a:xfrm>
              <a:prstGeom prst="rect">
                <a:avLst/>
              </a:prstGeom>
            </p:spPr>
          </p:pic>
          <p:pic>
            <p:nvPicPr>
              <p:cNvPr id="16" name="Picture 15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37DC9B01-48A7-60BD-0F2B-4A7A627EFB3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3835" t="33030" r="1855" b="64748"/>
              <a:stretch/>
            </p:blipFill>
            <p:spPr>
              <a:xfrm flipH="1">
                <a:off x="3032757" y="3672273"/>
                <a:ext cx="232410" cy="152400"/>
              </a:xfrm>
              <a:prstGeom prst="rect">
                <a:avLst/>
              </a:prstGeom>
            </p:spPr>
          </p:pic>
          <p:pic>
            <p:nvPicPr>
              <p:cNvPr id="17" name="Picture 16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DF1B79F2-2758-CEC9-9383-437D4ACE1C1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0405" t="32391" r="5991" b="63997"/>
              <a:stretch/>
            </p:blipFill>
            <p:spPr>
              <a:xfrm flipH="1">
                <a:off x="3100803" y="3572489"/>
                <a:ext cx="194310" cy="247650"/>
              </a:xfrm>
              <a:prstGeom prst="rect">
                <a:avLst/>
              </a:prstGeom>
            </p:spPr>
          </p:pic>
          <p:pic>
            <p:nvPicPr>
              <p:cNvPr id="18" name="Picture 17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ABEE65F0-F5E0-4133-DE27-2EBB957A6C5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7280" t="32419" r="9424" b="63969"/>
              <a:stretch/>
            </p:blipFill>
            <p:spPr>
              <a:xfrm flipH="1">
                <a:off x="2842191" y="3577276"/>
                <a:ext cx="177702" cy="247650"/>
              </a:xfrm>
              <a:prstGeom prst="rect">
                <a:avLst/>
              </a:prstGeom>
            </p:spPr>
          </p:pic>
        </p:grpSp>
        <p:pic>
          <p:nvPicPr>
            <p:cNvPr id="10" name="Picture 9" descr="Background pattern&#10;&#10;Description automatically generated">
              <a:extLst>
                <a:ext uri="{FF2B5EF4-FFF2-40B4-BE49-F238E27FC236}">
                  <a16:creationId xmlns:a16="http://schemas.microsoft.com/office/drawing/2014/main" id="{8F0FAA6B-38F8-75D7-03D0-62E086A265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69" t="79511" r="93843" b="16118"/>
            <a:stretch/>
          </p:blipFill>
          <p:spPr>
            <a:xfrm flipH="1">
              <a:off x="1825073" y="2540519"/>
              <a:ext cx="274320" cy="299720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E344715-A487-51DD-02C6-2495DE8612D0}"/>
              </a:ext>
            </a:extLst>
          </p:cNvPr>
          <p:cNvGrpSpPr/>
          <p:nvPr/>
        </p:nvGrpSpPr>
        <p:grpSpPr>
          <a:xfrm>
            <a:off x="3159551" y="1149450"/>
            <a:ext cx="971140" cy="1552955"/>
            <a:chOff x="3950612" y="258504"/>
            <a:chExt cx="545187" cy="871812"/>
          </a:xfrm>
        </p:grpSpPr>
        <p:pic>
          <p:nvPicPr>
            <p:cNvPr id="22" name="Picture 21" descr="Background pattern&#10;&#10;Description automatically generated">
              <a:extLst>
                <a:ext uri="{FF2B5EF4-FFF2-40B4-BE49-F238E27FC236}">
                  <a16:creationId xmlns:a16="http://schemas.microsoft.com/office/drawing/2014/main" id="{18D82E4D-7FC7-F365-7E21-860DB0B9E3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581" t="67962" r="57320" b="27100"/>
            <a:stretch/>
          </p:blipFill>
          <p:spPr>
            <a:xfrm rot="2908922">
              <a:off x="4038924" y="692388"/>
              <a:ext cx="220980" cy="338665"/>
            </a:xfrm>
            <a:prstGeom prst="rect">
              <a:avLst/>
            </a:prstGeom>
          </p:spPr>
        </p:pic>
        <p:pic>
          <p:nvPicPr>
            <p:cNvPr id="23" name="Picture 22" descr="Background pattern&#10;&#10;Description automatically generated">
              <a:extLst>
                <a:ext uri="{FF2B5EF4-FFF2-40B4-BE49-F238E27FC236}">
                  <a16:creationId xmlns:a16="http://schemas.microsoft.com/office/drawing/2014/main" id="{7733B381-FF8F-4313-5B70-6D30B19F1F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" t="79917" r="94048" b="16527"/>
            <a:stretch/>
          </p:blipFill>
          <p:spPr>
            <a:xfrm>
              <a:off x="3950612" y="871382"/>
              <a:ext cx="317096" cy="243840"/>
            </a:xfrm>
            <a:prstGeom prst="rect">
              <a:avLst/>
            </a:prstGeom>
          </p:spPr>
        </p:pic>
        <p:pic>
          <p:nvPicPr>
            <p:cNvPr id="24" name="Picture 23" descr="Background pattern&#10;&#10;Description automatically generated">
              <a:extLst>
                <a:ext uri="{FF2B5EF4-FFF2-40B4-BE49-F238E27FC236}">
                  <a16:creationId xmlns:a16="http://schemas.microsoft.com/office/drawing/2014/main" id="{27B9E123-3D9D-A924-C256-864A7BE473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4499" r="92653" b="49751"/>
            <a:stretch/>
          </p:blipFill>
          <p:spPr>
            <a:xfrm>
              <a:off x="3979625" y="627597"/>
              <a:ext cx="396086" cy="394336"/>
            </a:xfrm>
            <a:prstGeom prst="rect">
              <a:avLst/>
            </a:prstGeom>
          </p:spPr>
        </p:pic>
        <p:pic>
          <p:nvPicPr>
            <p:cNvPr id="25" name="Picture 24" descr="Background pattern&#10;&#10;Description automatically generated">
              <a:extLst>
                <a:ext uri="{FF2B5EF4-FFF2-40B4-BE49-F238E27FC236}">
                  <a16:creationId xmlns:a16="http://schemas.microsoft.com/office/drawing/2014/main" id="{C8AE9BA4-5D4D-84FA-543C-C9CE0F0779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069" t="33029" r="12588" b="64407"/>
            <a:stretch/>
          </p:blipFill>
          <p:spPr>
            <a:xfrm>
              <a:off x="4024211" y="445489"/>
              <a:ext cx="234189" cy="175897"/>
            </a:xfrm>
            <a:prstGeom prst="rect">
              <a:avLst/>
            </a:prstGeom>
          </p:spPr>
        </p:pic>
        <p:pic>
          <p:nvPicPr>
            <p:cNvPr id="26" name="Picture 25" descr="Background pattern&#10;&#10;Description automatically generated">
              <a:extLst>
                <a:ext uri="{FF2B5EF4-FFF2-40B4-BE49-F238E27FC236}">
                  <a16:creationId xmlns:a16="http://schemas.microsoft.com/office/drawing/2014/main" id="{412B6F3E-2381-038D-B144-822BEB273D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1782" t="27795" r="11211" b="67740"/>
            <a:stretch/>
          </p:blipFill>
          <p:spPr>
            <a:xfrm>
              <a:off x="4038601" y="481389"/>
              <a:ext cx="377826" cy="306198"/>
            </a:xfrm>
            <a:prstGeom prst="rect">
              <a:avLst/>
            </a:prstGeom>
          </p:spPr>
        </p:pic>
        <p:pic>
          <p:nvPicPr>
            <p:cNvPr id="27" name="Picture 26" descr="Background pattern&#10;&#10;Description automatically generated">
              <a:extLst>
                <a:ext uri="{FF2B5EF4-FFF2-40B4-BE49-F238E27FC236}">
                  <a16:creationId xmlns:a16="http://schemas.microsoft.com/office/drawing/2014/main" id="{FD48E58F-09A3-EC69-709D-0FDB061F83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458" t="34378" r="26827" b="62881"/>
            <a:stretch/>
          </p:blipFill>
          <p:spPr>
            <a:xfrm rot="21232438">
              <a:off x="3995001" y="720132"/>
              <a:ext cx="415925" cy="187983"/>
            </a:xfrm>
            <a:prstGeom prst="rect">
              <a:avLst/>
            </a:prstGeom>
          </p:spPr>
        </p:pic>
        <p:pic>
          <p:nvPicPr>
            <p:cNvPr id="28" name="Picture 27" descr="Background pattern&#10;&#10;Description automatically generated">
              <a:extLst>
                <a:ext uri="{FF2B5EF4-FFF2-40B4-BE49-F238E27FC236}">
                  <a16:creationId xmlns:a16="http://schemas.microsoft.com/office/drawing/2014/main" id="{1E580237-B38C-8247-7DA7-C3DE2661FA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3869" t="32724" r="2315" b="64288"/>
            <a:stretch/>
          </p:blipFill>
          <p:spPr>
            <a:xfrm>
              <a:off x="4046224" y="603199"/>
              <a:ext cx="205740" cy="204946"/>
            </a:xfrm>
            <a:prstGeom prst="rect">
              <a:avLst/>
            </a:prstGeom>
          </p:spPr>
        </p:pic>
        <p:pic>
          <p:nvPicPr>
            <p:cNvPr id="29" name="Picture 28" descr="Background pattern&#10;&#10;Description automatically generated">
              <a:extLst>
                <a:ext uri="{FF2B5EF4-FFF2-40B4-BE49-F238E27FC236}">
                  <a16:creationId xmlns:a16="http://schemas.microsoft.com/office/drawing/2014/main" id="{58A8FBEC-C052-1D40-7C36-26D5EC1ECD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486" t="26462" r="1998" b="66816"/>
            <a:stretch/>
          </p:blipFill>
          <p:spPr>
            <a:xfrm>
              <a:off x="3982720" y="258504"/>
              <a:ext cx="513079" cy="461010"/>
            </a:xfrm>
            <a:prstGeom prst="rect">
              <a:avLst/>
            </a:prstGeom>
          </p:spPr>
        </p:pic>
        <p:pic>
          <p:nvPicPr>
            <p:cNvPr id="30" name="Picture 29" descr="Background pattern&#10;&#10;Description automatically generated">
              <a:extLst>
                <a:ext uri="{FF2B5EF4-FFF2-40B4-BE49-F238E27FC236}">
                  <a16:creationId xmlns:a16="http://schemas.microsoft.com/office/drawing/2014/main" id="{5D1CF28C-C318-8D39-E51A-3B802186D9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468" t="33036" r="9435" b="64110"/>
            <a:stretch/>
          </p:blipFill>
          <p:spPr>
            <a:xfrm>
              <a:off x="4292311" y="581145"/>
              <a:ext cx="166996" cy="195767"/>
            </a:xfrm>
            <a:prstGeom prst="rect">
              <a:avLst/>
            </a:prstGeom>
          </p:spPr>
        </p:pic>
        <p:pic>
          <p:nvPicPr>
            <p:cNvPr id="31" name="Picture 30" descr="Background pattern&#10;&#10;Description automatically generated">
              <a:extLst>
                <a:ext uri="{FF2B5EF4-FFF2-40B4-BE49-F238E27FC236}">
                  <a16:creationId xmlns:a16="http://schemas.microsoft.com/office/drawing/2014/main" id="{B381CFCA-9431-3B1C-3146-77E1F494B0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060" t="29296" r="32456" b="69343"/>
            <a:stretch/>
          </p:blipFill>
          <p:spPr>
            <a:xfrm>
              <a:off x="4176079" y="568140"/>
              <a:ext cx="80010" cy="93345"/>
            </a:xfrm>
            <a:prstGeom prst="rect">
              <a:avLst/>
            </a:prstGeom>
          </p:spPr>
        </p:pic>
        <p:pic>
          <p:nvPicPr>
            <p:cNvPr id="32" name="Picture 31" descr="Background pattern&#10;&#10;Description automatically generated">
              <a:extLst>
                <a:ext uri="{FF2B5EF4-FFF2-40B4-BE49-F238E27FC236}">
                  <a16:creationId xmlns:a16="http://schemas.microsoft.com/office/drawing/2014/main" id="{3A5AE220-1179-37C6-D825-A4DE978CDE3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060" t="29296" r="32456" b="69343"/>
            <a:stretch/>
          </p:blipFill>
          <p:spPr>
            <a:xfrm>
              <a:off x="4097974" y="556710"/>
              <a:ext cx="80010" cy="93345"/>
            </a:xfrm>
            <a:prstGeom prst="rect">
              <a:avLst/>
            </a:prstGeom>
          </p:spPr>
        </p:pic>
        <p:pic>
          <p:nvPicPr>
            <p:cNvPr id="33" name="Picture 32" descr="Background pattern&#10;&#10;Description automatically generated">
              <a:extLst>
                <a:ext uri="{FF2B5EF4-FFF2-40B4-BE49-F238E27FC236}">
                  <a16:creationId xmlns:a16="http://schemas.microsoft.com/office/drawing/2014/main" id="{EBBC84B8-A57C-3CD2-5F09-4471DCF704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406" t="33133" r="6052" b="64288"/>
            <a:stretch/>
          </p:blipFill>
          <p:spPr>
            <a:xfrm>
              <a:off x="4022257" y="588951"/>
              <a:ext cx="190971" cy="176873"/>
            </a:xfrm>
            <a:prstGeom prst="rect">
              <a:avLst/>
            </a:prstGeom>
          </p:spPr>
        </p:pic>
        <p:pic>
          <p:nvPicPr>
            <p:cNvPr id="34" name="Picture 33" descr="Background pattern&#10;&#10;Description automatically generated">
              <a:extLst>
                <a:ext uri="{FF2B5EF4-FFF2-40B4-BE49-F238E27FC236}">
                  <a16:creationId xmlns:a16="http://schemas.microsoft.com/office/drawing/2014/main" id="{2F5A844F-21DF-A1C9-2251-7C5DF77093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" t="79917" r="94048" b="16527"/>
            <a:stretch/>
          </p:blipFill>
          <p:spPr>
            <a:xfrm>
              <a:off x="4049601" y="886476"/>
              <a:ext cx="317096" cy="243840"/>
            </a:xfrm>
            <a:prstGeom prst="rect">
              <a:avLst/>
            </a:prstGeom>
          </p:spPr>
        </p:pic>
        <p:pic>
          <p:nvPicPr>
            <p:cNvPr id="35" name="Picture 34" descr="Background pattern&#10;&#10;Description automatically generated">
              <a:extLst>
                <a:ext uri="{FF2B5EF4-FFF2-40B4-BE49-F238E27FC236}">
                  <a16:creationId xmlns:a16="http://schemas.microsoft.com/office/drawing/2014/main" id="{12C95BBA-5003-AE79-915F-46FB1134E0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06" t="50870" r="93506" b="43380"/>
            <a:stretch/>
          </p:blipFill>
          <p:spPr>
            <a:xfrm rot="2142975">
              <a:off x="4110212" y="711119"/>
              <a:ext cx="274320" cy="394336"/>
            </a:xfrm>
            <a:prstGeom prst="rect">
              <a:avLst/>
            </a:prstGeom>
          </p:spPr>
        </p:pic>
        <p:pic>
          <p:nvPicPr>
            <p:cNvPr id="36" name="Picture 35" descr="Background pattern&#10;&#10;Description automatically generated">
              <a:extLst>
                <a:ext uri="{FF2B5EF4-FFF2-40B4-BE49-F238E27FC236}">
                  <a16:creationId xmlns:a16="http://schemas.microsoft.com/office/drawing/2014/main" id="{EE9AACFC-B2AE-EE17-ED0D-7F90B3C661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456" t="56660" r="79456" b="37590"/>
            <a:stretch/>
          </p:blipFill>
          <p:spPr>
            <a:xfrm rot="1993445">
              <a:off x="4099460" y="735882"/>
              <a:ext cx="274320" cy="394336"/>
            </a:xfrm>
            <a:prstGeom prst="rect">
              <a:avLst/>
            </a:prstGeom>
          </p:spPr>
        </p:pic>
      </p:grpSp>
      <p:pic>
        <p:nvPicPr>
          <p:cNvPr id="37" name="Picture 36" descr="Background pattern&#10;&#10;Description automatically generated">
            <a:extLst>
              <a:ext uri="{FF2B5EF4-FFF2-40B4-BE49-F238E27FC236}">
                <a16:creationId xmlns:a16="http://schemas.microsoft.com/office/drawing/2014/main" id="{CC84F885-7766-2527-79DC-1215188BD8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685" b="26366" l="3744" r="35567">
                        <a14:foregroundMark x1="10148" y1="12848" x2="10640" y2="13998"/>
                        <a14:foregroundMark x1="7980" y1="11505" x2="8374" y2="9684"/>
                        <a14:foregroundMark x1="8670" y1="9204" x2="7685" y2="12176"/>
                        <a14:foregroundMark x1="8473" y1="12752" x2="12217" y2="18504"/>
                        <a14:foregroundMark x1="12118" y1="17162" x2="16552" y2="20614"/>
                        <a14:foregroundMark x1="11823" y1="20038" x2="12709" y2="19271"/>
                        <a14:foregroundMark x1="13498" y1="17641" x2="10443" y2="17929"/>
                        <a14:foregroundMark x1="10837" y1="18121" x2="11034" y2="19942"/>
                        <a14:foregroundMark x1="11921" y1="20230" x2="14877" y2="19367"/>
                        <a14:foregroundMark x1="14975" y1="19271" x2="15172" y2="20230"/>
                        <a14:foregroundMark x1="15369" y1="19463" x2="20099" y2="25024"/>
                        <a14:foregroundMark x1="20099" y1="25024" x2="27783" y2="25695"/>
                        <a14:foregroundMark x1="27783" y1="25695" x2="20197" y2="24928"/>
                        <a14:foregroundMark x1="20197" y1="24928" x2="24433" y2="24928"/>
                        <a14:foregroundMark x1="14581" y1="19175" x2="16650" y2="21285"/>
                        <a14:foregroundMark x1="13005" y1="19367" x2="12512" y2="18984"/>
                        <a14:foregroundMark x1="15567" y1="18888" x2="16158" y2="21956"/>
                        <a14:foregroundMark x1="15862" y1="20518" x2="16059" y2="20614"/>
                        <a14:foregroundMark x1="14778" y1="20134" x2="14975" y2="20422"/>
                        <a14:foregroundMark x1="9557" y1="7958" x2="16847" y2="5177"/>
                        <a14:foregroundMark x1="16847" y1="5177" x2="21675" y2="10642"/>
                        <a14:foregroundMark x1="11330" y1="7383" x2="12217" y2="6807"/>
                        <a14:foregroundMark x1="11133" y1="7670" x2="12414" y2="5849"/>
                        <a14:foregroundMark x1="12118" y1="6903" x2="19704" y2="6807"/>
                        <a14:foregroundMark x1="19704" y1="6807" x2="21478" y2="9779"/>
                        <a14:foregroundMark x1="13695" y1="5273" x2="17537" y2="5561"/>
                        <a14:foregroundMark x1="13596" y1="5753" x2="17833" y2="4890"/>
                        <a14:foregroundMark x1="16355" y1="5081" x2="12709" y2="7095"/>
                        <a14:foregroundMark x1="26798" y1="11026" x2="28867" y2="12272"/>
                        <a14:foregroundMark x1="26897" y1="11122" x2="29655" y2="10930"/>
                        <a14:foregroundMark x1="26305" y1="11314" x2="25911" y2="11122"/>
                        <a14:foregroundMark x1="25911" y1="11122" x2="28768" y2="10834"/>
                        <a14:foregroundMark x1="26601" y1="10451" x2="30148" y2="9396"/>
                        <a14:foregroundMark x1="26404" y1="11026" x2="28374" y2="14094"/>
                        <a14:foregroundMark x1="25222" y1="10163" x2="27094" y2="11122"/>
                        <a14:foregroundMark x1="29557" y1="12081" x2="30049" y2="12081"/>
                        <a14:foregroundMark x1="33990" y1="21764" x2="34483" y2="23969"/>
                        <a14:foregroundMark x1="34384" y1="24449" x2="21281" y2="24640"/>
                        <a14:foregroundMark x1="21281" y1="24640" x2="29064" y2="26270"/>
                        <a14:foregroundMark x1="29064" y1="26270" x2="21281" y2="24640"/>
                        <a14:foregroundMark x1="21281" y1="24640" x2="23350" y2="25983"/>
                        <a14:foregroundMark x1="33892" y1="25120" x2="18719" y2="25024"/>
                        <a14:foregroundMark x1="18719" y1="25024" x2="28177" y2="26174"/>
                        <a14:foregroundMark x1="28177" y1="26174" x2="22562" y2="25120"/>
                        <a14:foregroundMark x1="15369" y1="23394" x2="18719" y2="23969"/>
                        <a14:foregroundMark x1="20493" y1="25024" x2="23054" y2="25983"/>
                        <a14:foregroundMark x1="20296" y1="26079" x2="22365" y2="26462"/>
                        <a14:foregroundMark x1="17044" y1="24640" x2="16453" y2="24449"/>
                        <a14:foregroundMark x1="35567" y1="22819" x2="34975" y2="24640"/>
                        <a14:backgroundMark x1="31724" y1="20614" x2="31724" y2="20614"/>
                        <a14:backgroundMark x1="31626" y1="20422" x2="31626" y2="20422"/>
                        <a14:backgroundMark x1="31626" y1="20422" x2="31724" y2="20422"/>
                        <a14:backgroundMark x1="31724" y1="20422" x2="31527" y2="204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1789" b="72519"/>
          <a:stretch/>
        </p:blipFill>
        <p:spPr>
          <a:xfrm>
            <a:off x="4862312" y="204252"/>
            <a:ext cx="3367287" cy="2488573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E8D83E39-CD5E-E30F-BB9B-8B1BC2187E3D}"/>
              </a:ext>
            </a:extLst>
          </p:cNvPr>
          <p:cNvGrpSpPr/>
          <p:nvPr/>
        </p:nvGrpSpPr>
        <p:grpSpPr>
          <a:xfrm>
            <a:off x="7412472" y="222289"/>
            <a:ext cx="3367287" cy="2470536"/>
            <a:chOff x="2518731" y="1214120"/>
            <a:chExt cx="2550160" cy="1884680"/>
          </a:xfrm>
        </p:grpSpPr>
        <p:pic>
          <p:nvPicPr>
            <p:cNvPr id="39" name="Picture 38" descr="Background pattern&#10;&#10;Description automatically generated">
              <a:extLst>
                <a:ext uri="{FF2B5EF4-FFF2-40B4-BE49-F238E27FC236}">
                  <a16:creationId xmlns:a16="http://schemas.microsoft.com/office/drawing/2014/main" id="{1EE941BB-9DC3-A0CD-C79E-C783BA2A2A9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685" b="26366" l="3744" r="35567">
                          <a14:foregroundMark x1="10148" y1="12848" x2="10640" y2="13998"/>
                          <a14:foregroundMark x1="7980" y1="11505" x2="8374" y2="9684"/>
                          <a14:foregroundMark x1="8670" y1="9204" x2="7685" y2="12176"/>
                          <a14:foregroundMark x1="8473" y1="12752" x2="12217" y2="18504"/>
                          <a14:foregroundMark x1="12118" y1="17162" x2="16552" y2="20614"/>
                          <a14:foregroundMark x1="11823" y1="20038" x2="12709" y2="19271"/>
                          <a14:foregroundMark x1="13498" y1="17641" x2="10443" y2="17929"/>
                          <a14:foregroundMark x1="10837" y1="18121" x2="11034" y2="19942"/>
                          <a14:foregroundMark x1="11921" y1="20230" x2="14877" y2="19367"/>
                          <a14:foregroundMark x1="14975" y1="19271" x2="15172" y2="20230"/>
                          <a14:foregroundMark x1="15369" y1="19463" x2="20099" y2="25024"/>
                          <a14:foregroundMark x1="20099" y1="25024" x2="27783" y2="25695"/>
                          <a14:foregroundMark x1="27783" y1="25695" x2="20197" y2="24928"/>
                          <a14:foregroundMark x1="20197" y1="24928" x2="24433" y2="24928"/>
                          <a14:foregroundMark x1="14581" y1="19175" x2="16650" y2="21285"/>
                          <a14:foregroundMark x1="13005" y1="19367" x2="12512" y2="18984"/>
                          <a14:foregroundMark x1="15567" y1="18888" x2="16158" y2="21956"/>
                          <a14:foregroundMark x1="15862" y1="20518" x2="16059" y2="20614"/>
                          <a14:foregroundMark x1="14778" y1="20134" x2="14975" y2="20422"/>
                          <a14:foregroundMark x1="9557" y1="7958" x2="16847" y2="5177"/>
                          <a14:foregroundMark x1="16847" y1="5177" x2="21675" y2="10642"/>
                          <a14:foregroundMark x1="11330" y1="7383" x2="12217" y2="6807"/>
                          <a14:foregroundMark x1="11133" y1="7670" x2="12414" y2="5849"/>
                          <a14:foregroundMark x1="12118" y1="6903" x2="19704" y2="6807"/>
                          <a14:foregroundMark x1="19704" y1="6807" x2="21478" y2="9779"/>
                          <a14:foregroundMark x1="13695" y1="5273" x2="17537" y2="5561"/>
                          <a14:foregroundMark x1="13596" y1="5753" x2="17833" y2="4890"/>
                          <a14:foregroundMark x1="16355" y1="5081" x2="12709" y2="7095"/>
                          <a14:foregroundMark x1="26798" y1="11026" x2="28867" y2="12272"/>
                          <a14:foregroundMark x1="26897" y1="11122" x2="29655" y2="10930"/>
                          <a14:foregroundMark x1="26305" y1="11314" x2="25911" y2="11122"/>
                          <a14:foregroundMark x1="25911" y1="11122" x2="28768" y2="10834"/>
                          <a14:foregroundMark x1="26601" y1="10451" x2="30148" y2="9396"/>
                          <a14:foregroundMark x1="26404" y1="11026" x2="28374" y2="14094"/>
                          <a14:foregroundMark x1="25222" y1="10163" x2="27094" y2="11122"/>
                          <a14:foregroundMark x1="29557" y1="12081" x2="30049" y2="12081"/>
                          <a14:foregroundMark x1="33990" y1="21764" x2="34483" y2="23969"/>
                          <a14:foregroundMark x1="34384" y1="24449" x2="21281" y2="24640"/>
                          <a14:foregroundMark x1="21281" y1="24640" x2="29064" y2="26270"/>
                          <a14:foregroundMark x1="29064" y1="26270" x2="21281" y2="24640"/>
                          <a14:foregroundMark x1="21281" y1="24640" x2="23350" y2="25983"/>
                          <a14:foregroundMark x1="33892" y1="25120" x2="18719" y2="25024"/>
                          <a14:foregroundMark x1="18719" y1="25024" x2="28177" y2="26174"/>
                          <a14:foregroundMark x1="28177" y1="26174" x2="22562" y2="25120"/>
                          <a14:foregroundMark x1="15369" y1="23394" x2="18719" y2="23969"/>
                          <a14:foregroundMark x1="20493" y1="25024" x2="23054" y2="25983"/>
                          <a14:foregroundMark x1="20296" y1="26079" x2="22365" y2="26462"/>
                          <a14:foregroundMark x1="17044" y1="24640" x2="16453" y2="24449"/>
                          <a14:foregroundMark x1="35567" y1="22819" x2="34975" y2="24640"/>
                          <a14:backgroundMark x1="31724" y1="20614" x2="31724" y2="20614"/>
                          <a14:backgroundMark x1="31626" y1="20422" x2="31626" y2="20422"/>
                          <a14:backgroundMark x1="31626" y1="20422" x2="31724" y2="20422"/>
                          <a14:backgroundMark x1="31724" y1="20422" x2="31527" y2="2042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1789" b="72519"/>
            <a:stretch/>
          </p:blipFill>
          <p:spPr>
            <a:xfrm>
              <a:off x="2518731" y="1214120"/>
              <a:ext cx="2550160" cy="1884680"/>
            </a:xfrm>
            <a:prstGeom prst="rect">
              <a:avLst/>
            </a:prstGeom>
          </p:spPr>
        </p:pic>
        <p:pic>
          <p:nvPicPr>
            <p:cNvPr id="40" name="Picture 39" descr="Background pattern&#10;&#10;Description automatically generated">
              <a:extLst>
                <a:ext uri="{FF2B5EF4-FFF2-40B4-BE49-F238E27FC236}">
                  <a16:creationId xmlns:a16="http://schemas.microsoft.com/office/drawing/2014/main" id="{49D13A7E-DED0-3E91-481A-E82CB5A3EB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782" t="30741" r="17678" b="65602"/>
            <a:stretch/>
          </p:blipFill>
          <p:spPr>
            <a:xfrm rot="16473076">
              <a:off x="3324225" y="1713547"/>
              <a:ext cx="236220" cy="250825"/>
            </a:xfrm>
            <a:prstGeom prst="rect">
              <a:avLst/>
            </a:prstGeom>
          </p:spPr>
        </p:pic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3939BC78-34BF-C50C-B81E-FAC5AAB5F5C8}"/>
              </a:ext>
            </a:extLst>
          </p:cNvPr>
          <p:cNvGrpSpPr/>
          <p:nvPr/>
        </p:nvGrpSpPr>
        <p:grpSpPr>
          <a:xfrm>
            <a:off x="1904999" y="1043940"/>
            <a:ext cx="950596" cy="1615440"/>
            <a:chOff x="5212079" y="91440"/>
            <a:chExt cx="950596" cy="1615440"/>
          </a:xfrm>
        </p:grpSpPr>
        <p:pic>
          <p:nvPicPr>
            <p:cNvPr id="42" name="Picture 41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35D81D89-1B66-9BC8-433E-1A2A4B00CD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249" r="16641" b="76556"/>
            <a:stretch/>
          </p:blipFill>
          <p:spPr>
            <a:xfrm>
              <a:off x="5212079" y="91440"/>
              <a:ext cx="925831" cy="1607820"/>
            </a:xfrm>
            <a:prstGeom prst="rect">
              <a:avLst/>
            </a:prstGeom>
          </p:spPr>
        </p:pic>
        <p:pic>
          <p:nvPicPr>
            <p:cNvPr id="43" name="Picture 42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648018CA-F829-DA1D-89A2-834950AB92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5" t="64967" r="77846" b="24589"/>
            <a:stretch/>
          </p:blipFill>
          <p:spPr>
            <a:xfrm>
              <a:off x="5236844" y="990600"/>
              <a:ext cx="925831" cy="716280"/>
            </a:xfrm>
            <a:prstGeom prst="rect">
              <a:avLst/>
            </a:prstGeom>
          </p:spPr>
        </p:pic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81BA3CD-FE2C-5589-CD0B-A666542B5D54}"/>
                </a:ext>
              </a:extLst>
            </p:cNvPr>
            <p:cNvSpPr/>
            <p:nvPr/>
          </p:nvSpPr>
          <p:spPr>
            <a:xfrm>
              <a:off x="5383530" y="1108710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9216341E-AD6D-F73D-7188-A4FEC51D421F}"/>
                </a:ext>
              </a:extLst>
            </p:cNvPr>
            <p:cNvSpPr/>
            <p:nvPr/>
          </p:nvSpPr>
          <p:spPr>
            <a:xfrm>
              <a:off x="5383530" y="979170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C62CD72-C25B-6CBA-B985-A55FF1BA6337}"/>
                </a:ext>
              </a:extLst>
            </p:cNvPr>
            <p:cNvSpPr/>
            <p:nvPr/>
          </p:nvSpPr>
          <p:spPr>
            <a:xfrm>
              <a:off x="5383530" y="1024888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4370CE07-60BE-0C57-3EC5-C8DD2C53B0E5}"/>
                </a:ext>
              </a:extLst>
            </p:cNvPr>
            <p:cNvSpPr/>
            <p:nvPr/>
          </p:nvSpPr>
          <p:spPr>
            <a:xfrm>
              <a:off x="5383530" y="1070606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8" name="Picture 47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66F2DF16-4047-F938-7303-FB6499846D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14" t="40555" r="71551" b="57306"/>
            <a:stretch/>
          </p:blipFill>
          <p:spPr>
            <a:xfrm>
              <a:off x="5511164" y="670559"/>
              <a:ext cx="163830" cy="146685"/>
            </a:xfrm>
            <a:prstGeom prst="rect">
              <a:avLst/>
            </a:prstGeom>
          </p:spPr>
        </p:pic>
      </p:grpSp>
      <p:pic>
        <p:nvPicPr>
          <p:cNvPr id="49" name="Picture 48" descr="A picture containing chart&#10;&#10;Description automatically generated">
            <a:extLst>
              <a:ext uri="{FF2B5EF4-FFF2-40B4-BE49-F238E27FC236}">
                <a16:creationId xmlns:a16="http://schemas.microsoft.com/office/drawing/2014/main" id="{E7D46614-C43D-12A5-E77A-6F7EED2FCB5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49" r="16641" b="76556"/>
          <a:stretch/>
        </p:blipFill>
        <p:spPr>
          <a:xfrm>
            <a:off x="614361" y="1051560"/>
            <a:ext cx="925831" cy="1607820"/>
          </a:xfrm>
          <a:prstGeom prst="rect">
            <a:avLst/>
          </a:prstGeom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1BBE0EB4-F63E-773C-E4FD-DF12294B9DBC}"/>
              </a:ext>
            </a:extLst>
          </p:cNvPr>
          <p:cNvGrpSpPr/>
          <p:nvPr/>
        </p:nvGrpSpPr>
        <p:grpSpPr>
          <a:xfrm>
            <a:off x="5087369" y="2746834"/>
            <a:ext cx="3367288" cy="2488573"/>
            <a:chOff x="1816735" y="3429000"/>
            <a:chExt cx="2550160" cy="1884680"/>
          </a:xfrm>
        </p:grpSpPr>
        <p:pic>
          <p:nvPicPr>
            <p:cNvPr id="51" name="Picture 50" descr="Background pattern&#10;&#10;Description automatically generated">
              <a:extLst>
                <a:ext uri="{FF2B5EF4-FFF2-40B4-BE49-F238E27FC236}">
                  <a16:creationId xmlns:a16="http://schemas.microsoft.com/office/drawing/2014/main" id="{DF906E57-CBE2-8F82-D071-EF2D116BAF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2685" b="26366" l="3744" r="35567">
                          <a14:foregroundMark x1="10148" y1="12848" x2="10640" y2="13998"/>
                          <a14:foregroundMark x1="7980" y1="11505" x2="8374" y2="9684"/>
                          <a14:foregroundMark x1="8670" y1="9204" x2="7685" y2="12176"/>
                          <a14:foregroundMark x1="8473" y1="12752" x2="12217" y2="18504"/>
                          <a14:foregroundMark x1="12118" y1="17162" x2="16552" y2="20614"/>
                          <a14:foregroundMark x1="11823" y1="20038" x2="12709" y2="19271"/>
                          <a14:foregroundMark x1="13498" y1="17641" x2="10443" y2="17929"/>
                          <a14:foregroundMark x1="10837" y1="18121" x2="11034" y2="19942"/>
                          <a14:foregroundMark x1="11921" y1="20230" x2="14877" y2="19367"/>
                          <a14:foregroundMark x1="14975" y1="19271" x2="15172" y2="20230"/>
                          <a14:foregroundMark x1="15369" y1="19463" x2="20099" y2="25024"/>
                          <a14:foregroundMark x1="20099" y1="25024" x2="27783" y2="25695"/>
                          <a14:foregroundMark x1="27783" y1="25695" x2="20197" y2="24928"/>
                          <a14:foregroundMark x1="20197" y1="24928" x2="24433" y2="24928"/>
                          <a14:foregroundMark x1="14581" y1="19175" x2="16650" y2="21285"/>
                          <a14:foregroundMark x1="13005" y1="19367" x2="12512" y2="18984"/>
                          <a14:foregroundMark x1="15567" y1="18888" x2="16158" y2="21956"/>
                          <a14:foregroundMark x1="15862" y1="20518" x2="16059" y2="20614"/>
                          <a14:foregroundMark x1="14778" y1="20134" x2="14975" y2="20422"/>
                          <a14:foregroundMark x1="9557" y1="7958" x2="16847" y2="5177"/>
                          <a14:foregroundMark x1="16847" y1="5177" x2="21675" y2="10642"/>
                          <a14:foregroundMark x1="11330" y1="7383" x2="12217" y2="6807"/>
                          <a14:foregroundMark x1="11133" y1="7670" x2="12414" y2="5849"/>
                          <a14:foregroundMark x1="12118" y1="6903" x2="19704" y2="6807"/>
                          <a14:foregroundMark x1="19704" y1="6807" x2="21478" y2="9779"/>
                          <a14:foregroundMark x1="13695" y1="5273" x2="17537" y2="5561"/>
                          <a14:foregroundMark x1="13596" y1="5753" x2="17833" y2="4890"/>
                          <a14:foregroundMark x1="16355" y1="5081" x2="12709" y2="7095"/>
                          <a14:foregroundMark x1="26798" y1="11026" x2="28867" y2="12272"/>
                          <a14:foregroundMark x1="26897" y1="11122" x2="29655" y2="10930"/>
                          <a14:foregroundMark x1="26305" y1="11314" x2="25911" y2="11122"/>
                          <a14:foregroundMark x1="25911" y1="11122" x2="28768" y2="10834"/>
                          <a14:foregroundMark x1="26601" y1="10451" x2="30148" y2="9396"/>
                          <a14:foregroundMark x1="26404" y1="11026" x2="28374" y2="14094"/>
                          <a14:foregroundMark x1="25222" y1="10163" x2="27094" y2="11122"/>
                          <a14:foregroundMark x1="29557" y1="12081" x2="30049" y2="12081"/>
                          <a14:foregroundMark x1="33990" y1="21764" x2="34483" y2="23969"/>
                          <a14:foregroundMark x1="34384" y1="24449" x2="21281" y2="24640"/>
                          <a14:foregroundMark x1="21281" y1="24640" x2="29064" y2="26270"/>
                          <a14:foregroundMark x1="29064" y1="26270" x2="21281" y2="24640"/>
                          <a14:foregroundMark x1="21281" y1="24640" x2="23350" y2="25983"/>
                          <a14:foregroundMark x1="33892" y1="25120" x2="18719" y2="25024"/>
                          <a14:foregroundMark x1="18719" y1="25024" x2="28177" y2="26174"/>
                          <a14:foregroundMark x1="28177" y1="26174" x2="22562" y2="25120"/>
                          <a14:foregroundMark x1="15369" y1="23394" x2="18719" y2="23969"/>
                          <a14:foregroundMark x1="20493" y1="25024" x2="23054" y2="25983"/>
                          <a14:foregroundMark x1="20296" y1="26079" x2="22365" y2="26462"/>
                          <a14:foregroundMark x1="17044" y1="24640" x2="16453" y2="24449"/>
                          <a14:foregroundMark x1="35567" y1="22819" x2="34975" y2="24640"/>
                          <a14:backgroundMark x1="31724" y1="20614" x2="31724" y2="20614"/>
                          <a14:backgroundMark x1="31626" y1="20422" x2="31626" y2="20422"/>
                          <a14:backgroundMark x1="31626" y1="20422" x2="31724" y2="20422"/>
                          <a14:backgroundMark x1="31724" y1="20422" x2="31527" y2="2042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1789" b="72519"/>
            <a:stretch/>
          </p:blipFill>
          <p:spPr>
            <a:xfrm>
              <a:off x="1816735" y="3429000"/>
              <a:ext cx="2550160" cy="1884680"/>
            </a:xfrm>
            <a:prstGeom prst="rect">
              <a:avLst/>
            </a:prstGeom>
          </p:spPr>
        </p:pic>
        <p:pic>
          <p:nvPicPr>
            <p:cNvPr id="52" name="Picture 51" descr="Background pattern&#10;&#10;Description automatically generated">
              <a:extLst>
                <a:ext uri="{FF2B5EF4-FFF2-40B4-BE49-F238E27FC236}">
                  <a16:creationId xmlns:a16="http://schemas.microsoft.com/office/drawing/2014/main" id="{1D3BC0D0-6A5B-83D8-533E-03B693CA24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416" t="25536" r="45108" b="71349"/>
            <a:stretch/>
          </p:blipFill>
          <p:spPr>
            <a:xfrm>
              <a:off x="2634544" y="3974846"/>
              <a:ext cx="98496" cy="213614"/>
            </a:xfrm>
            <a:prstGeom prst="rect">
              <a:avLst/>
            </a:prstGeom>
            <a:noFill/>
          </p:spPr>
        </p:pic>
        <p:pic>
          <p:nvPicPr>
            <p:cNvPr id="53" name="Picture 52" descr="Background pattern&#10;&#10;Description automatically generated">
              <a:extLst>
                <a:ext uri="{FF2B5EF4-FFF2-40B4-BE49-F238E27FC236}">
                  <a16:creationId xmlns:a16="http://schemas.microsoft.com/office/drawing/2014/main" id="{4E95346B-48B3-A80C-246A-CF7846CA0E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439" t="23512" r="22618" b="74487"/>
            <a:stretch/>
          </p:blipFill>
          <p:spPr>
            <a:xfrm>
              <a:off x="2663119" y="4007992"/>
              <a:ext cx="129682" cy="137161"/>
            </a:xfrm>
            <a:prstGeom prst="rect">
              <a:avLst/>
            </a:prstGeom>
          </p:spPr>
        </p:pic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588107F0-93B3-DD53-775C-F8D661EBAB3F}"/>
              </a:ext>
            </a:extLst>
          </p:cNvPr>
          <p:cNvGrpSpPr/>
          <p:nvPr/>
        </p:nvGrpSpPr>
        <p:grpSpPr>
          <a:xfrm>
            <a:off x="3046308" y="3235500"/>
            <a:ext cx="1399934" cy="1899149"/>
            <a:chOff x="5149145" y="1401199"/>
            <a:chExt cx="673681" cy="913915"/>
          </a:xfrm>
        </p:grpSpPr>
        <p:pic>
          <p:nvPicPr>
            <p:cNvPr id="55" name="Picture 54" descr="Background pattern&#10;&#10;Description automatically generated">
              <a:extLst>
                <a:ext uri="{FF2B5EF4-FFF2-40B4-BE49-F238E27FC236}">
                  <a16:creationId xmlns:a16="http://schemas.microsoft.com/office/drawing/2014/main" id="{00303DD3-9C66-34CA-EDD5-574CA4A7D3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" t="79972" r="93342" b="16954"/>
            <a:stretch/>
          </p:blipFill>
          <p:spPr>
            <a:xfrm rot="4138673">
              <a:off x="5153220" y="1951291"/>
              <a:ext cx="325614" cy="210821"/>
            </a:xfrm>
            <a:prstGeom prst="rect">
              <a:avLst/>
            </a:prstGeom>
          </p:spPr>
        </p:pic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036026AB-1567-D50B-86BA-B80666BC4C99}"/>
                </a:ext>
              </a:extLst>
            </p:cNvPr>
            <p:cNvGrpSpPr/>
            <p:nvPr/>
          </p:nvGrpSpPr>
          <p:grpSpPr>
            <a:xfrm>
              <a:off x="5149145" y="1565070"/>
              <a:ext cx="401651" cy="488313"/>
              <a:chOff x="4691437" y="1579999"/>
              <a:chExt cx="401651" cy="488313"/>
            </a:xfrm>
          </p:grpSpPr>
          <p:pic>
            <p:nvPicPr>
              <p:cNvPr id="72" name="Picture 71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94535CE9-3FE6-2E02-5F4B-CACCA89E943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1867" t="50498" r="74217" b="44244"/>
              <a:stretch/>
            </p:blipFill>
            <p:spPr>
              <a:xfrm rot="8749081" flipH="1">
                <a:off x="4848445" y="1707722"/>
                <a:ext cx="211142" cy="360590"/>
              </a:xfrm>
              <a:prstGeom prst="rect">
                <a:avLst/>
              </a:prstGeom>
            </p:spPr>
          </p:pic>
          <p:pic>
            <p:nvPicPr>
              <p:cNvPr id="73" name="Picture 72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97A19455-014F-905D-8CB6-3E69771E638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19" t="67396" r="89831" b="26884"/>
              <a:stretch/>
            </p:blipFill>
            <p:spPr>
              <a:xfrm rot="8181661" flipH="1">
                <a:off x="4691437" y="1579999"/>
                <a:ext cx="401651" cy="392306"/>
              </a:xfrm>
              <a:prstGeom prst="rect">
                <a:avLst/>
              </a:prstGeom>
            </p:spPr>
          </p:pic>
        </p:grpSp>
        <p:pic>
          <p:nvPicPr>
            <p:cNvPr id="57" name="Picture 56" descr="Background pattern&#10;&#10;Description automatically generated">
              <a:extLst>
                <a:ext uri="{FF2B5EF4-FFF2-40B4-BE49-F238E27FC236}">
                  <a16:creationId xmlns:a16="http://schemas.microsoft.com/office/drawing/2014/main" id="{B0648780-E51B-6C5A-03E8-93B3BC6695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4663" r="92550" b="49617"/>
            <a:stretch/>
          </p:blipFill>
          <p:spPr>
            <a:xfrm>
              <a:off x="5236628" y="1828163"/>
              <a:ext cx="401651" cy="392306"/>
            </a:xfrm>
            <a:prstGeom prst="rect">
              <a:avLst/>
            </a:prstGeom>
          </p:spPr>
        </p:pic>
        <p:pic>
          <p:nvPicPr>
            <p:cNvPr id="58" name="Picture 57" descr="Background pattern&#10;&#10;Description automatically generated">
              <a:extLst>
                <a:ext uri="{FF2B5EF4-FFF2-40B4-BE49-F238E27FC236}">
                  <a16:creationId xmlns:a16="http://schemas.microsoft.com/office/drawing/2014/main" id="{A794E8B4-6F1F-3A9F-0F43-EBB69715B3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19" t="79972" r="93342" b="16954"/>
            <a:stretch/>
          </p:blipFill>
          <p:spPr>
            <a:xfrm rot="16743411">
              <a:off x="5451079" y="2046896"/>
              <a:ext cx="325614" cy="210821"/>
            </a:xfrm>
            <a:prstGeom prst="rect">
              <a:avLst/>
            </a:prstGeom>
          </p:spPr>
        </p:pic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5309CA58-5D65-7EA5-DBCB-91E338C99381}"/>
                </a:ext>
              </a:extLst>
            </p:cNvPr>
            <p:cNvGrpSpPr/>
            <p:nvPr/>
          </p:nvGrpSpPr>
          <p:grpSpPr>
            <a:xfrm rot="1310258">
              <a:off x="5430520" y="1855876"/>
              <a:ext cx="392306" cy="401651"/>
              <a:chOff x="5459782" y="1827301"/>
              <a:chExt cx="392306" cy="401651"/>
            </a:xfrm>
          </p:grpSpPr>
          <p:pic>
            <p:nvPicPr>
              <p:cNvPr id="70" name="Picture 69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1773555C-57E0-6A00-18C1-465FD480ABE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364" t="50551" r="78272" b="44468"/>
              <a:stretch/>
            </p:blipFill>
            <p:spPr>
              <a:xfrm rot="16488147">
                <a:off x="5520638" y="1820510"/>
                <a:ext cx="235281" cy="341629"/>
              </a:xfrm>
              <a:prstGeom prst="rect">
                <a:avLst/>
              </a:prstGeom>
            </p:spPr>
          </p:pic>
          <p:pic>
            <p:nvPicPr>
              <p:cNvPr id="71" name="Picture 70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00DE5799-272F-40FD-1627-28EFB6F26ED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93" t="55774" r="92257" b="38506"/>
              <a:stretch/>
            </p:blipFill>
            <p:spPr>
              <a:xfrm rot="18089454">
                <a:off x="5455109" y="1831974"/>
                <a:ext cx="401651" cy="392306"/>
              </a:xfrm>
              <a:prstGeom prst="rect">
                <a:avLst/>
              </a:prstGeom>
            </p:spPr>
          </p:pic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38048251-86BA-011C-0901-2813A939A0B1}"/>
                </a:ext>
              </a:extLst>
            </p:cNvPr>
            <p:cNvGrpSpPr/>
            <p:nvPr/>
          </p:nvGrpSpPr>
          <p:grpSpPr>
            <a:xfrm>
              <a:off x="5246061" y="1401199"/>
              <a:ext cx="513079" cy="622941"/>
              <a:chOff x="3036092" y="1279522"/>
              <a:chExt cx="513079" cy="622941"/>
            </a:xfrm>
          </p:grpSpPr>
          <p:pic>
            <p:nvPicPr>
              <p:cNvPr id="61" name="Picture 60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BD2AE9E9-A77E-A9E8-713B-9DA527B8BAD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069" t="33029" r="12588" b="64407"/>
              <a:stretch/>
            </p:blipFill>
            <p:spPr>
              <a:xfrm>
                <a:off x="3077583" y="1466507"/>
                <a:ext cx="234189" cy="175897"/>
              </a:xfrm>
              <a:prstGeom prst="rect">
                <a:avLst/>
              </a:prstGeom>
            </p:spPr>
          </p:pic>
          <p:pic>
            <p:nvPicPr>
              <p:cNvPr id="62" name="Picture 61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7118883F-A325-9254-E511-8A8A7734BF9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1782" t="27795" r="11211" b="67740"/>
              <a:stretch/>
            </p:blipFill>
            <p:spPr>
              <a:xfrm>
                <a:off x="3091973" y="1502407"/>
                <a:ext cx="377826" cy="306198"/>
              </a:xfrm>
              <a:prstGeom prst="rect">
                <a:avLst/>
              </a:prstGeom>
            </p:spPr>
          </p:pic>
          <p:pic>
            <p:nvPicPr>
              <p:cNvPr id="63" name="Picture 62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FE3C6047-7FD9-28F9-1CA1-BB570A759F8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833" t="34414" r="19452" b="62845"/>
              <a:stretch/>
            </p:blipFill>
            <p:spPr>
              <a:xfrm rot="21232438">
                <a:off x="3038848" y="1714480"/>
                <a:ext cx="415925" cy="187983"/>
              </a:xfrm>
              <a:prstGeom prst="rect">
                <a:avLst/>
              </a:prstGeom>
            </p:spPr>
          </p:pic>
          <p:pic>
            <p:nvPicPr>
              <p:cNvPr id="64" name="Picture 63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0C55B009-B4CA-7774-2B75-04551202481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3869" t="32724" r="2315" b="64288"/>
              <a:stretch/>
            </p:blipFill>
            <p:spPr>
              <a:xfrm>
                <a:off x="3099596" y="1624217"/>
                <a:ext cx="205740" cy="204946"/>
              </a:xfrm>
              <a:prstGeom prst="rect">
                <a:avLst/>
              </a:prstGeom>
            </p:spPr>
          </p:pic>
          <p:pic>
            <p:nvPicPr>
              <p:cNvPr id="65" name="Picture 64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0E2D4A50-F283-96F8-8A25-85AE3C6523A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8486" t="26462" r="1998" b="66816"/>
              <a:stretch/>
            </p:blipFill>
            <p:spPr>
              <a:xfrm>
                <a:off x="3036092" y="1279522"/>
                <a:ext cx="513079" cy="461010"/>
              </a:xfrm>
              <a:prstGeom prst="rect">
                <a:avLst/>
              </a:prstGeom>
            </p:spPr>
          </p:pic>
          <p:pic>
            <p:nvPicPr>
              <p:cNvPr id="66" name="Picture 65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683CFC83-5447-AFEC-A261-8956C91FFB6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7468" t="33036" r="9435" b="64110"/>
              <a:stretch/>
            </p:blipFill>
            <p:spPr>
              <a:xfrm>
                <a:off x="3345683" y="1602163"/>
                <a:ext cx="166996" cy="195767"/>
              </a:xfrm>
              <a:prstGeom prst="rect">
                <a:avLst/>
              </a:prstGeom>
            </p:spPr>
          </p:pic>
          <p:pic>
            <p:nvPicPr>
              <p:cNvPr id="67" name="Picture 66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FDAD3C99-C99F-AE2C-2F25-110373AC672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9772" t="29163" r="38744" b="69476"/>
              <a:stretch/>
            </p:blipFill>
            <p:spPr>
              <a:xfrm>
                <a:off x="3229451" y="1589158"/>
                <a:ext cx="80010" cy="93345"/>
              </a:xfrm>
              <a:prstGeom prst="rect">
                <a:avLst/>
              </a:prstGeom>
            </p:spPr>
          </p:pic>
          <p:pic>
            <p:nvPicPr>
              <p:cNvPr id="68" name="Picture 67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9BBA4B97-819D-2D98-807E-2ACA2426ADB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9568" t="29081" r="38948" b="69558"/>
              <a:stretch/>
            </p:blipFill>
            <p:spPr>
              <a:xfrm>
                <a:off x="3145631" y="1568203"/>
                <a:ext cx="80010" cy="93345"/>
              </a:xfrm>
              <a:prstGeom prst="rect">
                <a:avLst/>
              </a:prstGeom>
            </p:spPr>
          </p:pic>
          <p:pic>
            <p:nvPicPr>
              <p:cNvPr id="69" name="Picture 68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9C688787-959E-1602-F023-2F4529FD1AF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0406" t="33133" r="6052" b="64288"/>
              <a:stretch/>
            </p:blipFill>
            <p:spPr>
              <a:xfrm>
                <a:off x="3075629" y="1609969"/>
                <a:ext cx="190971" cy="176873"/>
              </a:xfrm>
              <a:prstGeom prst="rect">
                <a:avLst/>
              </a:prstGeom>
            </p:spPr>
          </p:pic>
        </p:grp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79F37B11-9A81-744A-1A1A-E770E81EC354}"/>
              </a:ext>
            </a:extLst>
          </p:cNvPr>
          <p:cNvGrpSpPr/>
          <p:nvPr/>
        </p:nvGrpSpPr>
        <p:grpSpPr>
          <a:xfrm>
            <a:off x="591699" y="2787858"/>
            <a:ext cx="901803" cy="1572968"/>
            <a:chOff x="3578068" y="4132507"/>
            <a:chExt cx="925831" cy="1614878"/>
          </a:xfrm>
        </p:grpSpPr>
        <p:pic>
          <p:nvPicPr>
            <p:cNvPr id="75" name="Picture 74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A15B55F0-B292-EDBB-54FA-3E5394E8E0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1" t="9562" r="90092" b="80388"/>
            <a:stretch/>
          </p:blipFill>
          <p:spPr>
            <a:xfrm>
              <a:off x="3655145" y="4482339"/>
              <a:ext cx="372587" cy="709041"/>
            </a:xfrm>
            <a:prstGeom prst="rect">
              <a:avLst/>
            </a:prstGeom>
          </p:spPr>
        </p:pic>
        <p:pic>
          <p:nvPicPr>
            <p:cNvPr id="76" name="Picture 75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715E800D-03BF-A4E0-AA29-BDD4E00543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846" t="7094" r="52430" b="88567"/>
            <a:stretch/>
          </p:blipFill>
          <p:spPr>
            <a:xfrm>
              <a:off x="3648239" y="4773157"/>
              <a:ext cx="303435" cy="306170"/>
            </a:xfrm>
            <a:prstGeom prst="rect">
              <a:avLst/>
            </a:prstGeom>
          </p:spPr>
        </p:pic>
        <p:pic>
          <p:nvPicPr>
            <p:cNvPr id="77" name="Picture 76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5CADC341-0591-F0F4-BF6C-B5E496AB22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507" t="49539" r="19491" b="48001"/>
            <a:stretch/>
          </p:blipFill>
          <p:spPr>
            <a:xfrm rot="20503978">
              <a:off x="3735237" y="4946439"/>
              <a:ext cx="180598" cy="173610"/>
            </a:xfrm>
            <a:prstGeom prst="rect">
              <a:avLst/>
            </a:prstGeom>
          </p:spPr>
        </p:pic>
        <p:pic>
          <p:nvPicPr>
            <p:cNvPr id="78" name="Picture 77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CB0A6F38-0FA2-002F-A5EE-B457BB80EE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76" t="42509" r="82467" b="53741"/>
            <a:stretch/>
          </p:blipFill>
          <p:spPr>
            <a:xfrm>
              <a:off x="3822670" y="4132507"/>
              <a:ext cx="372588" cy="264575"/>
            </a:xfrm>
            <a:prstGeom prst="rect">
              <a:avLst/>
            </a:prstGeom>
          </p:spPr>
        </p:pic>
        <p:pic>
          <p:nvPicPr>
            <p:cNvPr id="79" name="Picture 78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48DA11CF-DA78-21F0-6558-CD5407FD06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51" t="20466" r="91780" b="76232"/>
            <a:stretch/>
          </p:blipFill>
          <p:spPr>
            <a:xfrm>
              <a:off x="3671035" y="4556346"/>
              <a:ext cx="197168" cy="232985"/>
            </a:xfrm>
            <a:prstGeom prst="rect">
              <a:avLst/>
            </a:prstGeom>
          </p:spPr>
        </p:pic>
        <p:pic>
          <p:nvPicPr>
            <p:cNvPr id="80" name="Picture 79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94EF13EB-2474-B13C-5B28-7F0C3891A4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277" t="9138" r="68623" b="80391"/>
            <a:stretch/>
          </p:blipFill>
          <p:spPr>
            <a:xfrm>
              <a:off x="3922475" y="4503610"/>
              <a:ext cx="500848" cy="738760"/>
            </a:xfrm>
            <a:prstGeom prst="rect">
              <a:avLst/>
            </a:prstGeom>
          </p:spPr>
        </p:pic>
        <p:pic>
          <p:nvPicPr>
            <p:cNvPr id="81" name="Picture 80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53094800-AB91-42D3-2389-8413F382B6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66" t="18847" r="78230" b="74115"/>
            <a:stretch/>
          </p:blipFill>
          <p:spPr>
            <a:xfrm>
              <a:off x="3895473" y="4734778"/>
              <a:ext cx="528103" cy="496576"/>
            </a:xfrm>
            <a:prstGeom prst="rect">
              <a:avLst/>
            </a:prstGeom>
          </p:spPr>
        </p:pic>
        <p:pic>
          <p:nvPicPr>
            <p:cNvPr id="82" name="Picture 81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0EF9F86A-B04A-B77C-4AD5-5D8D88B9A7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89" t="64572" r="57594" b="24143"/>
            <a:stretch/>
          </p:blipFill>
          <p:spPr>
            <a:xfrm>
              <a:off x="3578068" y="4951096"/>
              <a:ext cx="925831" cy="796289"/>
            </a:xfrm>
            <a:prstGeom prst="rect">
              <a:avLst/>
            </a:prstGeom>
          </p:spPr>
        </p:pic>
        <p:pic>
          <p:nvPicPr>
            <p:cNvPr id="83" name="Picture 82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4A743B07-E1EA-15F4-FB63-23C61D25E8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218" t="11098" r="48217" b="85532"/>
            <a:stretch/>
          </p:blipFill>
          <p:spPr>
            <a:xfrm>
              <a:off x="3795336" y="4872990"/>
              <a:ext cx="341376" cy="237744"/>
            </a:xfrm>
            <a:prstGeom prst="rect">
              <a:avLst/>
            </a:prstGeom>
          </p:spPr>
        </p:pic>
        <p:pic>
          <p:nvPicPr>
            <p:cNvPr id="84" name="Picture 83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B9A5FB7C-4474-C916-978B-5C95B53318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661" t="2350" r="57083" b="93006"/>
            <a:stretch/>
          </p:blipFill>
          <p:spPr>
            <a:xfrm>
              <a:off x="3782636" y="4713288"/>
              <a:ext cx="372587" cy="327659"/>
            </a:xfrm>
            <a:prstGeom prst="rect">
              <a:avLst/>
            </a:prstGeom>
          </p:spPr>
        </p:pic>
        <p:pic>
          <p:nvPicPr>
            <p:cNvPr id="85" name="Picture 84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6FC23B66-6531-6A79-A184-C5212DC440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27" t="29120" r="79283" b="63842"/>
            <a:stretch/>
          </p:blipFill>
          <p:spPr>
            <a:xfrm>
              <a:off x="3726232" y="4396163"/>
              <a:ext cx="464343" cy="496576"/>
            </a:xfrm>
            <a:prstGeom prst="rect">
              <a:avLst/>
            </a:prstGeom>
          </p:spPr>
        </p:pic>
        <p:pic>
          <p:nvPicPr>
            <p:cNvPr id="86" name="Picture 85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3C6088AF-53E6-773D-0F63-C926A95D57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141" t="2722" r="81602" b="90879"/>
            <a:stretch/>
          </p:blipFill>
          <p:spPr>
            <a:xfrm>
              <a:off x="3731469" y="4192016"/>
              <a:ext cx="372588" cy="451485"/>
            </a:xfrm>
            <a:prstGeom prst="rect">
              <a:avLst/>
            </a:prstGeom>
          </p:spPr>
        </p:pic>
        <p:pic>
          <p:nvPicPr>
            <p:cNvPr id="87" name="Picture 86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1D64FDAA-0EB3-DA6E-E07E-2C69909301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62" t="2722" r="89690" b="90879"/>
            <a:stretch/>
          </p:blipFill>
          <p:spPr>
            <a:xfrm>
              <a:off x="3591060" y="4228846"/>
              <a:ext cx="376712" cy="451485"/>
            </a:xfrm>
            <a:prstGeom prst="rect">
              <a:avLst/>
            </a:prstGeom>
          </p:spPr>
        </p:pic>
        <p:pic>
          <p:nvPicPr>
            <p:cNvPr id="88" name="Picture 87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51D33B6B-70FD-9DF6-219F-A22EF9CA60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252" t="2722" r="69045" b="90879"/>
            <a:stretch/>
          </p:blipFill>
          <p:spPr>
            <a:xfrm>
              <a:off x="3878059" y="4239069"/>
              <a:ext cx="528102" cy="451485"/>
            </a:xfrm>
            <a:prstGeom prst="rect">
              <a:avLst/>
            </a:prstGeom>
          </p:spPr>
        </p:pic>
        <p:pic>
          <p:nvPicPr>
            <p:cNvPr id="89" name="Picture 88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31B3BE13-961D-B1AE-8300-4D9584056D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165" t="20771" r="68466" b="76180"/>
            <a:stretch/>
          </p:blipFill>
          <p:spPr>
            <a:xfrm>
              <a:off x="4011099" y="4585538"/>
              <a:ext cx="197168" cy="215125"/>
            </a:xfrm>
            <a:prstGeom prst="rect">
              <a:avLst/>
            </a:prstGeom>
          </p:spPr>
        </p:pic>
        <p:pic>
          <p:nvPicPr>
            <p:cNvPr id="90" name="Picture 89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CA851ACD-C41B-3377-A3BC-BC7D313806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854" t="6915" r="39422" b="88746"/>
            <a:stretch/>
          </p:blipFill>
          <p:spPr>
            <a:xfrm>
              <a:off x="3939290" y="4771178"/>
              <a:ext cx="303435" cy="306170"/>
            </a:xfrm>
            <a:prstGeom prst="rect">
              <a:avLst/>
            </a:prstGeom>
          </p:spPr>
        </p:pic>
        <p:pic>
          <p:nvPicPr>
            <p:cNvPr id="91" name="Picture 90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1A09DA46-A3D1-8B5E-E782-8D1D2B89B4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1034" t="49487" r="14964" b="48053"/>
            <a:stretch/>
          </p:blipFill>
          <p:spPr>
            <a:xfrm rot="2106962">
              <a:off x="3942125" y="4950154"/>
              <a:ext cx="180598" cy="173610"/>
            </a:xfrm>
            <a:prstGeom prst="rect">
              <a:avLst/>
            </a:prstGeom>
          </p:spPr>
        </p:pic>
        <p:pic>
          <p:nvPicPr>
            <p:cNvPr id="92" name="Picture 91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081CA76E-EC2F-18B8-0230-C34A436742D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0673" t="56454" r="14740" b="38427"/>
            <a:stretch/>
          </p:blipFill>
          <p:spPr>
            <a:xfrm rot="20828620">
              <a:off x="3754891" y="4963551"/>
              <a:ext cx="207062" cy="402330"/>
            </a:xfrm>
            <a:prstGeom prst="rect">
              <a:avLst/>
            </a:prstGeom>
          </p:spPr>
        </p:pic>
        <p:pic>
          <p:nvPicPr>
            <p:cNvPr id="93" name="Picture 92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1AB2A8F6-C538-9A1C-C15A-5F0CE97453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49" t="49251" r="86452" b="44412"/>
            <a:stretch/>
          </p:blipFill>
          <p:spPr>
            <a:xfrm rot="1974891">
              <a:off x="3789176" y="4918302"/>
              <a:ext cx="257175" cy="447207"/>
            </a:xfrm>
            <a:prstGeom prst="rect">
              <a:avLst/>
            </a:prstGeom>
          </p:spPr>
        </p:pic>
        <p:pic>
          <p:nvPicPr>
            <p:cNvPr id="94" name="Picture 93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1C6AED81-3C77-69B6-9D33-99CD1BA9B06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821" t="36113" r="83071" b="61616"/>
            <a:stretch/>
          </p:blipFill>
          <p:spPr>
            <a:xfrm>
              <a:off x="3757848" y="4564765"/>
              <a:ext cx="320765" cy="160210"/>
            </a:xfrm>
            <a:prstGeom prst="rect">
              <a:avLst/>
            </a:prstGeom>
          </p:spPr>
        </p:pic>
        <p:pic>
          <p:nvPicPr>
            <p:cNvPr id="95" name="Picture 94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3D59BFE7-2BE8-A47C-04CE-3943529D1B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540" t="40731" r="86495" b="57676"/>
            <a:stretch/>
          </p:blipFill>
          <p:spPr>
            <a:xfrm>
              <a:off x="3844000" y="4676498"/>
              <a:ext cx="133828" cy="112395"/>
            </a:xfrm>
            <a:prstGeom prst="rect">
              <a:avLst/>
            </a:prstGeom>
          </p:spPr>
        </p:pic>
      </p:grpSp>
      <p:pic>
        <p:nvPicPr>
          <p:cNvPr id="141" name="Picture 140">
            <a:extLst>
              <a:ext uri="{FF2B5EF4-FFF2-40B4-BE49-F238E27FC236}">
                <a16:creationId xmlns:a16="http://schemas.microsoft.com/office/drawing/2014/main" id="{1352F385-05DF-C8EA-437E-0D2B5A4EB54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556957" y="2816208"/>
            <a:ext cx="2794930" cy="2401200"/>
          </a:xfrm>
          <a:prstGeom prst="rect">
            <a:avLst/>
          </a:prstGeom>
        </p:spPr>
      </p:pic>
      <p:grpSp>
        <p:nvGrpSpPr>
          <p:cNvPr id="142" name="Group 141">
            <a:extLst>
              <a:ext uri="{FF2B5EF4-FFF2-40B4-BE49-F238E27FC236}">
                <a16:creationId xmlns:a16="http://schemas.microsoft.com/office/drawing/2014/main" id="{75108AF6-9344-1E52-D3F7-D72EE2A0CFC4}"/>
              </a:ext>
            </a:extLst>
          </p:cNvPr>
          <p:cNvGrpSpPr/>
          <p:nvPr/>
        </p:nvGrpSpPr>
        <p:grpSpPr>
          <a:xfrm>
            <a:off x="5094477" y="4528990"/>
            <a:ext cx="2783956" cy="2399376"/>
            <a:chOff x="2845887" y="2148515"/>
            <a:chExt cx="2783956" cy="2399376"/>
          </a:xfrm>
        </p:grpSpPr>
        <p:pic>
          <p:nvPicPr>
            <p:cNvPr id="143" name="Picture 142" descr="Background pattern&#10;&#10;Description automatically generated">
              <a:extLst>
                <a:ext uri="{FF2B5EF4-FFF2-40B4-BE49-F238E27FC236}">
                  <a16:creationId xmlns:a16="http://schemas.microsoft.com/office/drawing/2014/main" id="{C7986964-30A3-EE69-342D-E547324B03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05" t="58711" r="89953" b="30882"/>
            <a:stretch/>
          </p:blipFill>
          <p:spPr>
            <a:xfrm>
              <a:off x="3872968" y="3396896"/>
              <a:ext cx="981456" cy="1033783"/>
            </a:xfrm>
            <a:prstGeom prst="rect">
              <a:avLst/>
            </a:prstGeom>
          </p:spPr>
        </p:pic>
        <p:pic>
          <p:nvPicPr>
            <p:cNvPr id="144" name="Picture 143" descr="Background pattern&#10;&#10;Description automatically generated">
              <a:extLst>
                <a:ext uri="{FF2B5EF4-FFF2-40B4-BE49-F238E27FC236}">
                  <a16:creationId xmlns:a16="http://schemas.microsoft.com/office/drawing/2014/main" id="{06445C62-C675-70AD-940B-77F2318F89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9" t="51464" r="90881" b="41407"/>
            <a:stretch/>
          </p:blipFill>
          <p:spPr>
            <a:xfrm>
              <a:off x="3116019" y="3323979"/>
              <a:ext cx="814994" cy="708140"/>
            </a:xfrm>
            <a:prstGeom prst="rect">
              <a:avLst/>
            </a:prstGeom>
          </p:spPr>
        </p:pic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B9D3FFF6-DDBB-CE54-6000-D877DC7B7B96}"/>
                </a:ext>
              </a:extLst>
            </p:cNvPr>
            <p:cNvGrpSpPr/>
            <p:nvPr/>
          </p:nvGrpSpPr>
          <p:grpSpPr>
            <a:xfrm>
              <a:off x="4870614" y="3686654"/>
              <a:ext cx="759229" cy="680594"/>
              <a:chOff x="4041558" y="3054494"/>
              <a:chExt cx="759229" cy="680594"/>
            </a:xfrm>
          </p:grpSpPr>
          <p:pic>
            <p:nvPicPr>
              <p:cNvPr id="182" name="Picture 181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3F9617EF-5991-3E65-7250-B6BC6DFECF1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7922" t="1854" r="5680" b="91295"/>
              <a:stretch/>
            </p:blipFill>
            <p:spPr>
              <a:xfrm>
                <a:off x="4041558" y="3054494"/>
                <a:ext cx="618615" cy="680594"/>
              </a:xfrm>
              <a:prstGeom prst="rect">
                <a:avLst/>
              </a:prstGeom>
            </p:spPr>
          </p:pic>
          <p:pic>
            <p:nvPicPr>
              <p:cNvPr id="183" name="Picture 182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EB9BCA0A-4FB9-5C6E-3AFC-7EE3C8E0AD2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4520" t="2517" r="917" b="92160"/>
              <a:stretch/>
            </p:blipFill>
            <p:spPr>
              <a:xfrm>
                <a:off x="4359538" y="3157028"/>
                <a:ext cx="441249" cy="528866"/>
              </a:xfrm>
              <a:prstGeom prst="rect">
                <a:avLst/>
              </a:prstGeom>
            </p:spPr>
          </p:pic>
          <p:pic>
            <p:nvPicPr>
              <p:cNvPr id="184" name="Picture 183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3BCACDA2-13C7-716F-1B6F-3699CD1903E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1197" t="8193" r="6557" b="88777"/>
              <a:stretch/>
            </p:blipFill>
            <p:spPr>
              <a:xfrm rot="16604128">
                <a:off x="4327907" y="3350597"/>
                <a:ext cx="217170" cy="300991"/>
              </a:xfrm>
              <a:prstGeom prst="rect">
                <a:avLst/>
              </a:prstGeom>
            </p:spPr>
          </p:pic>
          <p:pic>
            <p:nvPicPr>
              <p:cNvPr id="185" name="Picture 184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432301DC-EADB-D467-5C57-E67ADDF9D2A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1197" t="8193" r="6557" b="88777"/>
              <a:stretch/>
            </p:blipFill>
            <p:spPr>
              <a:xfrm rot="15836748">
                <a:off x="4318104" y="3381141"/>
                <a:ext cx="217170" cy="300991"/>
              </a:xfrm>
              <a:prstGeom prst="rect">
                <a:avLst/>
              </a:prstGeom>
            </p:spPr>
          </p:pic>
        </p:grpSp>
        <p:pic>
          <p:nvPicPr>
            <p:cNvPr id="146" name="Picture 145" descr="Background pattern&#10;&#10;Description automatically generated">
              <a:extLst>
                <a:ext uri="{FF2B5EF4-FFF2-40B4-BE49-F238E27FC236}">
                  <a16:creationId xmlns:a16="http://schemas.microsoft.com/office/drawing/2014/main" id="{7348177F-1CDA-59EF-313D-68DFB7AE87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1767" r="12608" b="81029"/>
            <a:stretch/>
          </p:blipFill>
          <p:spPr>
            <a:xfrm>
              <a:off x="3546469" y="2660623"/>
              <a:ext cx="1510639" cy="1884680"/>
            </a:xfrm>
            <a:prstGeom prst="rect">
              <a:avLst/>
            </a:prstGeom>
          </p:spPr>
        </p:pic>
        <p:pic>
          <p:nvPicPr>
            <p:cNvPr id="147" name="Picture 146" descr="Background pattern&#10;&#10;Description automatically generated">
              <a:extLst>
                <a:ext uri="{FF2B5EF4-FFF2-40B4-BE49-F238E27FC236}">
                  <a16:creationId xmlns:a16="http://schemas.microsoft.com/office/drawing/2014/main" id="{4A203FA1-209C-614F-4388-32F3BF3EFC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05" t="58711" r="89953" b="30882"/>
            <a:stretch/>
          </p:blipFill>
          <p:spPr>
            <a:xfrm>
              <a:off x="4195723" y="3514108"/>
              <a:ext cx="981456" cy="1033783"/>
            </a:xfrm>
            <a:prstGeom prst="rect">
              <a:avLst/>
            </a:prstGeom>
          </p:spPr>
        </p:pic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E512A9FF-FADE-C3AE-13B6-9E833B887C60}"/>
                </a:ext>
              </a:extLst>
            </p:cNvPr>
            <p:cNvGrpSpPr/>
            <p:nvPr/>
          </p:nvGrpSpPr>
          <p:grpSpPr>
            <a:xfrm>
              <a:off x="4047043" y="2648245"/>
              <a:ext cx="1474724" cy="1690175"/>
              <a:chOff x="3193603" y="1997797"/>
              <a:chExt cx="1474724" cy="1690175"/>
            </a:xfrm>
          </p:grpSpPr>
          <p:pic>
            <p:nvPicPr>
              <p:cNvPr id="173" name="Picture 172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AD80BCDD-17E6-68A5-8915-4365EAC60C0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3498" t="13524" r="40103" b="80611"/>
              <a:stretch/>
            </p:blipFill>
            <p:spPr>
              <a:xfrm rot="3585311">
                <a:off x="4067661" y="2809852"/>
                <a:ext cx="618614" cy="582719"/>
              </a:xfrm>
              <a:prstGeom prst="rect">
                <a:avLst/>
              </a:prstGeom>
            </p:spPr>
          </p:pic>
          <p:pic>
            <p:nvPicPr>
              <p:cNvPr id="174" name="Picture 173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530BF63D-E71B-E9B3-2886-813999D459D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3498" t="13524" r="40103" b="80611"/>
              <a:stretch/>
            </p:blipFill>
            <p:spPr>
              <a:xfrm>
                <a:off x="3748731" y="2080866"/>
                <a:ext cx="618614" cy="582719"/>
              </a:xfrm>
              <a:prstGeom prst="rect">
                <a:avLst/>
              </a:prstGeom>
            </p:spPr>
          </p:pic>
          <p:pic>
            <p:nvPicPr>
              <p:cNvPr id="175" name="Picture 174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A8BFEB4A-A9D7-88E3-5ADA-729F8600218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3498" t="13524" r="40103" b="80611"/>
              <a:stretch/>
            </p:blipFill>
            <p:spPr>
              <a:xfrm rot="1754297">
                <a:off x="4038810" y="2411157"/>
                <a:ext cx="618614" cy="582719"/>
              </a:xfrm>
              <a:prstGeom prst="rect">
                <a:avLst/>
              </a:prstGeom>
            </p:spPr>
          </p:pic>
          <p:grpSp>
            <p:nvGrpSpPr>
              <p:cNvPr id="176" name="Group 175">
                <a:extLst>
                  <a:ext uri="{FF2B5EF4-FFF2-40B4-BE49-F238E27FC236}">
                    <a16:creationId xmlns:a16="http://schemas.microsoft.com/office/drawing/2014/main" id="{9F687093-7769-2CF6-BC96-66E7982859E9}"/>
                  </a:ext>
                </a:extLst>
              </p:cNvPr>
              <p:cNvGrpSpPr/>
              <p:nvPr/>
            </p:nvGrpSpPr>
            <p:grpSpPr>
              <a:xfrm>
                <a:off x="3193603" y="2053431"/>
                <a:ext cx="1189549" cy="1634541"/>
                <a:chOff x="3254563" y="2109311"/>
                <a:chExt cx="1189549" cy="1634541"/>
              </a:xfrm>
            </p:grpSpPr>
            <p:pic>
              <p:nvPicPr>
                <p:cNvPr id="180" name="Picture 179" descr="Background pattern&#10;&#10;Description automatically generated">
                  <a:extLst>
                    <a:ext uri="{FF2B5EF4-FFF2-40B4-BE49-F238E27FC236}">
                      <a16:creationId xmlns:a16="http://schemas.microsoft.com/office/drawing/2014/main" id="{5A84F49F-2D1F-0995-3B6B-820FCFB1B42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9333" t="16388" r="28363" b="71406"/>
                <a:stretch/>
              </p:blipFill>
              <p:spPr>
                <a:xfrm>
                  <a:off x="3254563" y="2237970"/>
                  <a:ext cx="1189549" cy="1212577"/>
                </a:xfrm>
                <a:prstGeom prst="rect">
                  <a:avLst/>
                </a:prstGeom>
              </p:spPr>
            </p:pic>
            <p:pic>
              <p:nvPicPr>
                <p:cNvPr id="181" name="Picture 180" descr="Background pattern&#10;&#10;Description automatically generated">
                  <a:extLst>
                    <a:ext uri="{FF2B5EF4-FFF2-40B4-BE49-F238E27FC236}">
                      <a16:creationId xmlns:a16="http://schemas.microsoft.com/office/drawing/2014/main" id="{18A39B3F-5456-8BFD-0900-E61F2B09F3F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3969" t="28254" r="39125" b="64196"/>
                <a:stretch/>
              </p:blipFill>
              <p:spPr>
                <a:xfrm rot="2866209">
                  <a:off x="2925764" y="2551575"/>
                  <a:ext cx="1634541" cy="750014"/>
                </a:xfrm>
                <a:prstGeom prst="rect">
                  <a:avLst/>
                </a:prstGeom>
              </p:spPr>
            </p:pic>
          </p:grpSp>
          <p:pic>
            <p:nvPicPr>
              <p:cNvPr id="177" name="Picture 176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CDDC5C95-7389-B713-08E6-2C00EC50746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3498" t="13524" r="40103" b="80611"/>
              <a:stretch/>
            </p:blipFill>
            <p:spPr>
              <a:xfrm rot="19693710">
                <a:off x="3429943" y="1997797"/>
                <a:ext cx="618614" cy="582719"/>
              </a:xfrm>
              <a:prstGeom prst="rect">
                <a:avLst/>
              </a:prstGeom>
            </p:spPr>
          </p:pic>
          <p:pic>
            <p:nvPicPr>
              <p:cNvPr id="178" name="Picture 177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EF4065F9-679E-07D5-71C1-EFFEB7B6FE8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3498" t="13524" r="40103" b="80611"/>
              <a:stretch/>
            </p:blipFill>
            <p:spPr>
              <a:xfrm rot="333167">
                <a:off x="3769414" y="2259422"/>
                <a:ext cx="618614" cy="582719"/>
              </a:xfrm>
              <a:prstGeom prst="rect">
                <a:avLst/>
              </a:prstGeom>
            </p:spPr>
          </p:pic>
          <p:pic>
            <p:nvPicPr>
              <p:cNvPr id="179" name="Picture 178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2C6DD37C-4907-A982-4961-702E313F565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3498" t="13524" r="40103" b="80611"/>
              <a:stretch/>
            </p:blipFill>
            <p:spPr>
              <a:xfrm rot="3015692">
                <a:off x="3944454" y="2720234"/>
                <a:ext cx="618614" cy="582719"/>
              </a:xfrm>
              <a:prstGeom prst="rect">
                <a:avLst/>
              </a:prstGeom>
            </p:spPr>
          </p:pic>
        </p:grpSp>
        <p:grpSp>
          <p:nvGrpSpPr>
            <p:cNvPr id="149" name="Group 148">
              <a:extLst>
                <a:ext uri="{FF2B5EF4-FFF2-40B4-BE49-F238E27FC236}">
                  <a16:creationId xmlns:a16="http://schemas.microsoft.com/office/drawing/2014/main" id="{953263C6-F423-7BA7-43AB-69E5689A013B}"/>
                </a:ext>
              </a:extLst>
            </p:cNvPr>
            <p:cNvGrpSpPr/>
            <p:nvPr/>
          </p:nvGrpSpPr>
          <p:grpSpPr>
            <a:xfrm>
              <a:off x="3494557" y="3146920"/>
              <a:ext cx="1239075" cy="1026031"/>
              <a:chOff x="5078419" y="2594453"/>
              <a:chExt cx="1239075" cy="1026031"/>
            </a:xfrm>
          </p:grpSpPr>
          <p:pic>
            <p:nvPicPr>
              <p:cNvPr id="170" name="Picture 169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94C18CEE-B9E2-086B-300B-AF354E308E4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1421" t="28763" r="30149" b="64826"/>
              <a:stretch/>
            </p:blipFill>
            <p:spPr>
              <a:xfrm>
                <a:off x="5502500" y="2664980"/>
                <a:ext cx="814994" cy="636893"/>
              </a:xfrm>
              <a:prstGeom prst="rect">
                <a:avLst/>
              </a:prstGeom>
            </p:spPr>
          </p:pic>
          <p:pic>
            <p:nvPicPr>
              <p:cNvPr id="171" name="Picture 170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9880AE92-0EDF-A8DA-0F11-062F2909BA0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199" t="47375" r="40377" b="42296"/>
              <a:stretch/>
            </p:blipFill>
            <p:spPr>
              <a:xfrm>
                <a:off x="5389380" y="2594453"/>
                <a:ext cx="717784" cy="1026031"/>
              </a:xfrm>
              <a:prstGeom prst="rect">
                <a:avLst/>
              </a:prstGeom>
            </p:spPr>
          </p:pic>
          <p:pic>
            <p:nvPicPr>
              <p:cNvPr id="172" name="Picture 171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CBF018B5-8E93-9D52-4EA6-75D9E6D859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90" t="44873" r="90280" b="48716"/>
              <a:stretch/>
            </p:blipFill>
            <p:spPr>
              <a:xfrm>
                <a:off x="5078419" y="2894743"/>
                <a:ext cx="814994" cy="636893"/>
              </a:xfrm>
              <a:prstGeom prst="rect">
                <a:avLst/>
              </a:prstGeom>
            </p:spPr>
          </p:pic>
        </p:grpSp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B186FE22-38A3-9CF7-4685-3B87419691E1}"/>
                </a:ext>
              </a:extLst>
            </p:cNvPr>
            <p:cNvGrpSpPr/>
            <p:nvPr/>
          </p:nvGrpSpPr>
          <p:grpSpPr>
            <a:xfrm>
              <a:off x="2845887" y="2148515"/>
              <a:ext cx="1484117" cy="1573738"/>
              <a:chOff x="6379719" y="4040869"/>
              <a:chExt cx="1484117" cy="1573738"/>
            </a:xfrm>
          </p:grpSpPr>
          <p:pic>
            <p:nvPicPr>
              <p:cNvPr id="151" name="Picture 150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99E7A6C6-E2C8-1B6D-CF49-BFABB824B5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9" t="34567" r="88199" b="55413"/>
              <a:stretch/>
            </p:blipFill>
            <p:spPr>
              <a:xfrm>
                <a:off x="6776928" y="4040869"/>
                <a:ext cx="1086908" cy="995171"/>
              </a:xfrm>
              <a:prstGeom prst="rect">
                <a:avLst/>
              </a:prstGeom>
            </p:spPr>
          </p:pic>
          <p:pic>
            <p:nvPicPr>
              <p:cNvPr id="152" name="Picture 151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458D367E-A716-4F8A-D527-CE3073B1DE5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0465" t="10659" r="45317" b="84033"/>
              <a:stretch/>
            </p:blipFill>
            <p:spPr>
              <a:xfrm>
                <a:off x="6684472" y="4207626"/>
                <a:ext cx="407756" cy="527386"/>
              </a:xfrm>
              <a:prstGeom prst="rect">
                <a:avLst/>
              </a:prstGeom>
            </p:spPr>
          </p:pic>
          <p:pic>
            <p:nvPicPr>
              <p:cNvPr id="153" name="Picture 152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7C6D5479-3554-D221-885F-A1284C29AAF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1579" t="16907" r="46568" b="75276"/>
              <a:stretch/>
            </p:blipFill>
            <p:spPr>
              <a:xfrm>
                <a:off x="6395628" y="4198059"/>
                <a:ext cx="1145919" cy="776594"/>
              </a:xfrm>
              <a:prstGeom prst="rect">
                <a:avLst/>
              </a:prstGeom>
            </p:spPr>
          </p:pic>
          <p:grpSp>
            <p:nvGrpSpPr>
              <p:cNvPr id="154" name="Group 153">
                <a:extLst>
                  <a:ext uri="{FF2B5EF4-FFF2-40B4-BE49-F238E27FC236}">
                    <a16:creationId xmlns:a16="http://schemas.microsoft.com/office/drawing/2014/main" id="{D65ABD03-DE24-0A9F-ECF7-70C338D533D0}"/>
                  </a:ext>
                </a:extLst>
              </p:cNvPr>
              <p:cNvGrpSpPr/>
              <p:nvPr/>
            </p:nvGrpSpPr>
            <p:grpSpPr>
              <a:xfrm>
                <a:off x="6682827" y="4694224"/>
                <a:ext cx="741121" cy="835693"/>
                <a:chOff x="8936242" y="3653171"/>
                <a:chExt cx="741121" cy="835693"/>
              </a:xfrm>
            </p:grpSpPr>
            <p:pic>
              <p:nvPicPr>
                <p:cNvPr id="167" name="Picture 166" descr="Background pattern&#10;&#10;Description automatically generated">
                  <a:extLst>
                    <a:ext uri="{FF2B5EF4-FFF2-40B4-BE49-F238E27FC236}">
                      <a16:creationId xmlns:a16="http://schemas.microsoft.com/office/drawing/2014/main" id="{3F70DCDF-D35B-361B-B3ED-BA71453D86B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4557" r="38158" b="92790"/>
                <a:stretch/>
              </p:blipFill>
              <p:spPr>
                <a:xfrm>
                  <a:off x="8936242" y="3662041"/>
                  <a:ext cx="704345" cy="716306"/>
                </a:xfrm>
                <a:prstGeom prst="rect">
                  <a:avLst/>
                </a:prstGeom>
              </p:spPr>
            </p:pic>
            <p:pic>
              <p:nvPicPr>
                <p:cNvPr id="168" name="Picture 167" descr="Background pattern&#10;&#10;Description automatically generated">
                  <a:extLst>
                    <a:ext uri="{FF2B5EF4-FFF2-40B4-BE49-F238E27FC236}">
                      <a16:creationId xmlns:a16="http://schemas.microsoft.com/office/drawing/2014/main" id="{69B04C9B-8C38-AE42-39DC-8849A1D9608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2438" t="499" r="30277" b="93447"/>
                <a:stretch/>
              </p:blipFill>
              <p:spPr>
                <a:xfrm>
                  <a:off x="8973018" y="3653171"/>
                  <a:ext cx="704345" cy="601523"/>
                </a:xfrm>
                <a:prstGeom prst="rect">
                  <a:avLst/>
                </a:prstGeom>
              </p:spPr>
            </p:pic>
            <p:pic>
              <p:nvPicPr>
                <p:cNvPr id="169" name="Picture 168" descr="Background pattern&#10;&#10;Description automatically generated">
                  <a:extLst>
                    <a:ext uri="{FF2B5EF4-FFF2-40B4-BE49-F238E27FC236}">
                      <a16:creationId xmlns:a16="http://schemas.microsoft.com/office/drawing/2014/main" id="{F7475BAD-BFE9-86B8-A64C-34AA57E79DA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2264" t="6983" r="30451" b="88209"/>
                <a:stretch/>
              </p:blipFill>
              <p:spPr>
                <a:xfrm>
                  <a:off x="8970469" y="4011150"/>
                  <a:ext cx="704345" cy="477714"/>
                </a:xfrm>
                <a:prstGeom prst="rect">
                  <a:avLst/>
                </a:prstGeom>
              </p:spPr>
            </p:pic>
          </p:grpSp>
          <p:pic>
            <p:nvPicPr>
              <p:cNvPr id="155" name="Picture 154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8D49F9F7-E1B9-D935-241D-9E5CBCE1B43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4073" t="8086" r="49806" b="86589"/>
              <a:stretch/>
            </p:blipFill>
            <p:spPr>
              <a:xfrm>
                <a:off x="6728472" y="5085741"/>
                <a:ext cx="591778" cy="528866"/>
              </a:xfrm>
              <a:prstGeom prst="rect">
                <a:avLst/>
              </a:prstGeom>
            </p:spPr>
          </p:pic>
          <p:pic>
            <p:nvPicPr>
              <p:cNvPr id="156" name="Picture 155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81EA5670-05B7-B7B2-F854-863B27D4A12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3473" t="11865" r="30406" b="83585"/>
              <a:stretch/>
            </p:blipFill>
            <p:spPr>
              <a:xfrm rot="366437">
                <a:off x="7054841" y="5069377"/>
                <a:ext cx="591778" cy="451866"/>
              </a:xfrm>
              <a:prstGeom prst="rect">
                <a:avLst/>
              </a:prstGeom>
            </p:spPr>
          </p:pic>
          <p:pic>
            <p:nvPicPr>
              <p:cNvPr id="157" name="Picture 156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7A06CEE0-90DD-4847-07E7-5845678E055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3545" t="25652" r="43578" b="71561"/>
              <a:stretch/>
            </p:blipFill>
            <p:spPr>
              <a:xfrm>
                <a:off x="6887401" y="4602311"/>
                <a:ext cx="278130" cy="276859"/>
              </a:xfrm>
              <a:prstGeom prst="rect">
                <a:avLst/>
              </a:prstGeom>
            </p:spPr>
          </p:pic>
          <p:grpSp>
            <p:nvGrpSpPr>
              <p:cNvPr id="158" name="Group 157">
                <a:extLst>
                  <a:ext uri="{FF2B5EF4-FFF2-40B4-BE49-F238E27FC236}">
                    <a16:creationId xmlns:a16="http://schemas.microsoft.com/office/drawing/2014/main" id="{D2D7A8AF-D5ED-3BAD-06A5-66528D789240}"/>
                  </a:ext>
                </a:extLst>
              </p:cNvPr>
              <p:cNvGrpSpPr/>
              <p:nvPr/>
            </p:nvGrpSpPr>
            <p:grpSpPr>
              <a:xfrm>
                <a:off x="6927565" y="4619116"/>
                <a:ext cx="917450" cy="698553"/>
                <a:chOff x="6927565" y="4619116"/>
                <a:chExt cx="917450" cy="698553"/>
              </a:xfrm>
            </p:grpSpPr>
            <p:grpSp>
              <p:nvGrpSpPr>
                <p:cNvPr id="162" name="Group 161">
                  <a:extLst>
                    <a:ext uri="{FF2B5EF4-FFF2-40B4-BE49-F238E27FC236}">
                      <a16:creationId xmlns:a16="http://schemas.microsoft.com/office/drawing/2014/main" id="{A28F5E48-D790-3803-0136-A5A55713393A}"/>
                    </a:ext>
                  </a:extLst>
                </p:cNvPr>
                <p:cNvGrpSpPr/>
                <p:nvPr/>
              </p:nvGrpSpPr>
              <p:grpSpPr>
                <a:xfrm>
                  <a:off x="6974045" y="4619116"/>
                  <a:ext cx="870970" cy="680594"/>
                  <a:chOff x="7842606" y="4454220"/>
                  <a:chExt cx="870970" cy="680594"/>
                </a:xfrm>
              </p:grpSpPr>
              <p:pic>
                <p:nvPicPr>
                  <p:cNvPr id="165" name="Picture 164" descr="Background pattern&#10;&#10;Description automatically generated">
                    <a:extLst>
                      <a:ext uri="{FF2B5EF4-FFF2-40B4-BE49-F238E27FC236}">
                        <a16:creationId xmlns:a16="http://schemas.microsoft.com/office/drawing/2014/main" id="{826E2B29-8469-E864-BECF-5D6C6821050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54258" t="6966" r="38261" b="86182"/>
                  <a:stretch/>
                </p:blipFill>
                <p:spPr>
                  <a:xfrm>
                    <a:off x="7842606" y="4454220"/>
                    <a:ext cx="723250" cy="680594"/>
                  </a:xfrm>
                  <a:prstGeom prst="rect">
                    <a:avLst/>
                  </a:prstGeom>
                </p:spPr>
              </p:pic>
              <p:pic>
                <p:nvPicPr>
                  <p:cNvPr id="166" name="Picture 165" descr="Background pattern&#10;&#10;Description automatically generated">
                    <a:extLst>
                      <a:ext uri="{FF2B5EF4-FFF2-40B4-BE49-F238E27FC236}">
                        <a16:creationId xmlns:a16="http://schemas.microsoft.com/office/drawing/2014/main" id="{1A4FC253-B578-7D3E-0D84-27BD729F7AC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8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823" b="6554" l="44630" r="47747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44240" t="107" r="51863" b="92730"/>
                  <a:stretch/>
                </p:blipFill>
                <p:spPr>
                  <a:xfrm rot="7004580">
                    <a:off x="8169488" y="4373613"/>
                    <a:ext cx="376709" cy="711467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63" name="Picture 162" descr="Background pattern&#10;&#10;Description automatically generated">
                  <a:extLst>
                    <a:ext uri="{FF2B5EF4-FFF2-40B4-BE49-F238E27FC236}">
                      <a16:creationId xmlns:a16="http://schemas.microsoft.com/office/drawing/2014/main" id="{41BCB319-4C89-58B0-A719-4EC7E9D73F2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823" b="6554" l="44630" r="47747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4240" t="107" r="51863" b="96283"/>
                <a:stretch/>
              </p:blipFill>
              <p:spPr>
                <a:xfrm rot="9961856">
                  <a:off x="7378265" y="4959104"/>
                  <a:ext cx="376709" cy="358565"/>
                </a:xfrm>
                <a:prstGeom prst="rect">
                  <a:avLst/>
                </a:prstGeom>
              </p:spPr>
            </p:pic>
            <p:pic>
              <p:nvPicPr>
                <p:cNvPr id="164" name="Picture 163" descr="Background pattern&#10;&#10;Description automatically generated">
                  <a:extLst>
                    <a:ext uri="{FF2B5EF4-FFF2-40B4-BE49-F238E27FC236}">
                      <a16:creationId xmlns:a16="http://schemas.microsoft.com/office/drawing/2014/main" id="{A3A8FB7F-1701-B5D2-76EF-AC098E2544B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823" b="6554" l="44630" r="47747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4240" t="3121" r="54051" b="92730"/>
                <a:stretch/>
              </p:blipFill>
              <p:spPr>
                <a:xfrm rot="4649505">
                  <a:off x="7051027" y="4560675"/>
                  <a:ext cx="165207" cy="412131"/>
                </a:xfrm>
                <a:prstGeom prst="rect">
                  <a:avLst/>
                </a:prstGeom>
              </p:spPr>
            </p:pic>
          </p:grpSp>
          <p:pic>
            <p:nvPicPr>
              <p:cNvPr id="159" name="Picture 158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B959C8E8-9103-1AA3-0CF3-3B3659A948E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4073" t="567" r="46431" b="91614"/>
              <a:stretch/>
            </p:blipFill>
            <p:spPr>
              <a:xfrm>
                <a:off x="6379719" y="4538356"/>
                <a:ext cx="918113" cy="776594"/>
              </a:xfrm>
              <a:prstGeom prst="rect">
                <a:avLst/>
              </a:prstGeom>
            </p:spPr>
          </p:pic>
          <p:pic>
            <p:nvPicPr>
              <p:cNvPr id="160" name="Picture 159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7F7D5EB8-05CA-EF7D-EC6B-7FA44825E9C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3168" t="25037" r="22756" b="70361"/>
              <a:stretch/>
            </p:blipFill>
            <p:spPr>
              <a:xfrm>
                <a:off x="6850795" y="4334966"/>
                <a:ext cx="394102" cy="457201"/>
              </a:xfrm>
              <a:prstGeom prst="rect">
                <a:avLst/>
              </a:prstGeom>
            </p:spPr>
          </p:pic>
          <p:pic>
            <p:nvPicPr>
              <p:cNvPr id="161" name="Picture 160" descr="Background pattern&#10;&#10;Description automatically generated">
                <a:extLst>
                  <a:ext uri="{FF2B5EF4-FFF2-40B4-BE49-F238E27FC236}">
                    <a16:creationId xmlns:a16="http://schemas.microsoft.com/office/drawing/2014/main" id="{889D033D-EDA4-7FA7-81A7-E10FCBA1021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3435" t="23278" r="24299" b="74356"/>
              <a:stretch/>
            </p:blipFill>
            <p:spPr>
              <a:xfrm>
                <a:off x="6859303" y="4655277"/>
                <a:ext cx="219031" cy="235122"/>
              </a:xfrm>
              <a:prstGeom prst="rect">
                <a:avLst/>
              </a:prstGeom>
            </p:spPr>
          </p:pic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9FAF8E6E-ADEF-0A4F-F299-891EAE4AC2AB}"/>
              </a:ext>
            </a:extLst>
          </p:cNvPr>
          <p:cNvGrpSpPr/>
          <p:nvPr/>
        </p:nvGrpSpPr>
        <p:grpSpPr>
          <a:xfrm>
            <a:off x="1946453" y="2787858"/>
            <a:ext cx="950596" cy="1615440"/>
            <a:chOff x="1583532" y="2697483"/>
            <a:chExt cx="950596" cy="1615440"/>
          </a:xfrm>
        </p:grpSpPr>
        <p:pic>
          <p:nvPicPr>
            <p:cNvPr id="3" name="Picture 2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C3253AAE-DC49-2555-3477-C01CD89282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249" r="16641" b="76556"/>
            <a:stretch/>
          </p:blipFill>
          <p:spPr>
            <a:xfrm>
              <a:off x="1583532" y="2697483"/>
              <a:ext cx="925831" cy="1607820"/>
            </a:xfrm>
            <a:prstGeom prst="rect">
              <a:avLst/>
            </a:prstGeom>
          </p:spPr>
        </p:pic>
        <p:pic>
          <p:nvPicPr>
            <p:cNvPr id="96" name="Picture 95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26555170-8F46-6847-41B7-2DDA013591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5" t="64967" r="77846" b="24589"/>
            <a:stretch/>
          </p:blipFill>
          <p:spPr>
            <a:xfrm>
              <a:off x="1608297" y="3596643"/>
              <a:ext cx="925831" cy="716280"/>
            </a:xfrm>
            <a:prstGeom prst="rect">
              <a:avLst/>
            </a:prstGeom>
          </p:spPr>
        </p:pic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25D99C7D-0780-EC1C-A99E-2683A5B49374}"/>
                </a:ext>
              </a:extLst>
            </p:cNvPr>
            <p:cNvSpPr/>
            <p:nvPr/>
          </p:nvSpPr>
          <p:spPr>
            <a:xfrm>
              <a:off x="1754983" y="3714753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E73BEF76-1BAA-B37E-589D-1B1B37A6C7F3}"/>
                </a:ext>
              </a:extLst>
            </p:cNvPr>
            <p:cNvSpPr/>
            <p:nvPr/>
          </p:nvSpPr>
          <p:spPr>
            <a:xfrm>
              <a:off x="1754983" y="3585213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558263D0-65B0-E703-7E06-F671C5DFDB6A}"/>
                </a:ext>
              </a:extLst>
            </p:cNvPr>
            <p:cNvSpPr/>
            <p:nvPr/>
          </p:nvSpPr>
          <p:spPr>
            <a:xfrm>
              <a:off x="1754983" y="3630931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7447F69-B7AF-5F0A-9410-D79E426D399C}"/>
                </a:ext>
              </a:extLst>
            </p:cNvPr>
            <p:cNvSpPr/>
            <p:nvPr/>
          </p:nvSpPr>
          <p:spPr>
            <a:xfrm>
              <a:off x="1754983" y="3676649"/>
              <a:ext cx="520065" cy="4571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1" name="Picture 100" descr="A picture containing chart&#10;&#10;Description automatically generated">
              <a:extLst>
                <a:ext uri="{FF2B5EF4-FFF2-40B4-BE49-F238E27FC236}">
                  <a16:creationId xmlns:a16="http://schemas.microsoft.com/office/drawing/2014/main" id="{E0D1AA22-BD90-5CE3-8E00-FBD9C3265E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523" t="40680" r="68212" b="57268"/>
            <a:stretch/>
          </p:blipFill>
          <p:spPr>
            <a:xfrm>
              <a:off x="1885949" y="3279137"/>
              <a:ext cx="147320" cy="144780"/>
            </a:xfrm>
            <a:prstGeom prst="rect">
              <a:avLst/>
            </a:prstGeom>
          </p:spPr>
        </p:pic>
      </p:grpSp>
      <p:pic>
        <p:nvPicPr>
          <p:cNvPr id="103" name="Picture 102" descr="Background pattern&#10;&#10;Description automatically generated">
            <a:extLst>
              <a:ext uri="{FF2B5EF4-FFF2-40B4-BE49-F238E27FC236}">
                <a16:creationId xmlns:a16="http://schemas.microsoft.com/office/drawing/2014/main" id="{424C917B-118A-602F-B67D-B3CA7433CE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167" b="87048"/>
          <a:stretch/>
        </p:blipFill>
        <p:spPr>
          <a:xfrm>
            <a:off x="1556459" y="4592116"/>
            <a:ext cx="1447515" cy="160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693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128</Words>
  <Application>Microsoft Office PowerPoint</Application>
  <PresentationFormat>Widescreen</PresentationFormat>
  <Paragraphs>23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FOT-PopJoy Std B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WIPADA WANTARATORN</dc:creator>
  <cp:lastModifiedBy>WIPADA WANTARATORN</cp:lastModifiedBy>
  <cp:revision>13</cp:revision>
  <dcterms:created xsi:type="dcterms:W3CDTF">2022-09-10T16:27:47Z</dcterms:created>
  <dcterms:modified xsi:type="dcterms:W3CDTF">2022-09-10T21:15:01Z</dcterms:modified>
</cp:coreProperties>
</file>

<file path=docProps/thumbnail.jpeg>
</file>